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0" r:id="rId1"/>
    <p:sldMasterId id="2147483670" r:id="rId2"/>
  </p:sldMasterIdLst>
  <p:notesMasterIdLst>
    <p:notesMasterId r:id="rId12"/>
  </p:notesMasterIdLst>
  <p:handoutMasterIdLst>
    <p:handoutMasterId r:id="rId13"/>
  </p:handoutMasterIdLst>
  <p:sldIdLst>
    <p:sldId id="266" r:id="rId3"/>
    <p:sldId id="258" r:id="rId4"/>
    <p:sldId id="273" r:id="rId5"/>
    <p:sldId id="274" r:id="rId6"/>
    <p:sldId id="272" r:id="rId7"/>
    <p:sldId id="267" r:id="rId8"/>
    <p:sldId id="268" r:id="rId9"/>
    <p:sldId id="269" r:id="rId10"/>
    <p:sldId id="270" r:id="rId11"/>
  </p:sldIdLst>
  <p:sldSz cx="10688638" cy="7562850"/>
  <p:notesSz cx="6858000" cy="9144000"/>
  <p:defaultTextStyle>
    <a:defPPr>
      <a:defRPr lang="ru-RU"/>
    </a:defPPr>
    <a:lvl1pPr marL="0" algn="l" defTabSz="49769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497693" algn="l" defTabSz="49769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995384" algn="l" defTabSz="49769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493076" algn="l" defTabSz="49769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1990769" algn="l" defTabSz="49769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488460" algn="l" defTabSz="49769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2986153" algn="l" defTabSz="49769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483844" algn="l" defTabSz="49769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3981537" algn="l" defTabSz="49769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40">
          <p15:clr>
            <a:srgbClr val="A4A3A4"/>
          </p15:clr>
        </p15:guide>
        <p15:guide id="2" pos="33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94C6"/>
    <a:srgbClr val="CCCCE5"/>
    <a:srgbClr val="B2B2D6"/>
    <a:srgbClr val="BBC4DF"/>
    <a:srgbClr val="9494C5"/>
    <a:srgbClr val="E6E6F2"/>
    <a:srgbClr val="DEDEEE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61" autoAdjust="0"/>
    <p:restoredTop sz="86856" autoAdjust="0"/>
  </p:normalViewPr>
  <p:slideViewPr>
    <p:cSldViewPr snapToGrid="0" snapToObjects="1" showGuides="1">
      <p:cViewPr>
        <p:scale>
          <a:sx n="63" d="100"/>
          <a:sy n="63" d="100"/>
        </p:scale>
        <p:origin x="-1500" y="96"/>
      </p:cViewPr>
      <p:guideLst>
        <p:guide orient="horz" pos="2340"/>
        <p:guide pos="33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>
        <p:scale>
          <a:sx n="155" d="100"/>
          <a:sy n="155" d="100"/>
        </p:scale>
        <p:origin x="-1712" y="-1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46091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06475" y="4343400"/>
            <a:ext cx="4845050" cy="41148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80469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97693" rtl="0" eaLnBrk="1" latinLnBrk="0" hangingPunct="1">
      <a:lnSpc>
        <a:spcPts val="1700"/>
      </a:lnSpc>
      <a:defRPr sz="1100" kern="1200">
        <a:solidFill>
          <a:schemeClr val="tx1"/>
        </a:solidFill>
        <a:latin typeface="Verdana"/>
        <a:ea typeface="+mn-ea"/>
        <a:cs typeface="+mn-cs"/>
      </a:defRPr>
    </a:lvl1pPr>
    <a:lvl2pPr marL="497693" algn="l" defTabSz="497693" rtl="0" eaLnBrk="1" latinLnBrk="0" hangingPunct="1">
      <a:lnSpc>
        <a:spcPts val="1700"/>
      </a:lnSpc>
      <a:defRPr sz="1100" kern="1200">
        <a:solidFill>
          <a:schemeClr val="tx1"/>
        </a:solidFill>
        <a:latin typeface="Verdana"/>
        <a:ea typeface="+mn-ea"/>
        <a:cs typeface="+mn-cs"/>
      </a:defRPr>
    </a:lvl2pPr>
    <a:lvl3pPr marL="995384" algn="l" defTabSz="497693" rtl="0" eaLnBrk="1" latinLnBrk="0" hangingPunct="1">
      <a:lnSpc>
        <a:spcPts val="1700"/>
      </a:lnSpc>
      <a:defRPr sz="1100" kern="1200">
        <a:solidFill>
          <a:schemeClr val="tx1"/>
        </a:solidFill>
        <a:latin typeface="Verdana"/>
        <a:ea typeface="+mn-ea"/>
        <a:cs typeface="+mn-cs"/>
      </a:defRPr>
    </a:lvl3pPr>
    <a:lvl4pPr marL="1493076" algn="l" defTabSz="497693" rtl="0" eaLnBrk="1" latinLnBrk="0" hangingPunct="1">
      <a:lnSpc>
        <a:spcPts val="1700"/>
      </a:lnSpc>
      <a:defRPr sz="1100" kern="1200">
        <a:solidFill>
          <a:schemeClr val="tx1"/>
        </a:solidFill>
        <a:latin typeface="Verdana"/>
        <a:ea typeface="+mn-ea"/>
        <a:cs typeface="+mn-cs"/>
      </a:defRPr>
    </a:lvl4pPr>
    <a:lvl5pPr marL="1990769" algn="l" defTabSz="497693" rtl="0" eaLnBrk="1" latinLnBrk="0" hangingPunct="1">
      <a:lnSpc>
        <a:spcPts val="1700"/>
      </a:lnSpc>
      <a:defRPr sz="1100" kern="1200">
        <a:solidFill>
          <a:schemeClr val="tx1"/>
        </a:solidFill>
        <a:latin typeface="Verdana"/>
        <a:ea typeface="+mn-ea"/>
        <a:cs typeface="+mn-cs"/>
      </a:defRPr>
    </a:lvl5pPr>
    <a:lvl6pPr marL="2488460" algn="l" defTabSz="4976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6153" algn="l" defTabSz="4976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3844" algn="l" defTabSz="4976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1537" algn="l" defTabSz="4976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32" t="4465" r="-1" b="7836"/>
          <a:stretch/>
        </p:blipFill>
        <p:spPr bwMode="auto">
          <a:xfrm>
            <a:off x="-1" y="0"/>
            <a:ext cx="7703113" cy="7562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Изображение 1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5491" y="2973444"/>
            <a:ext cx="2953145" cy="113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266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пиктограм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Иллюстрированный список из пяти пунктов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Руководство по шаблонам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fld id="{FF898183-7953-464F-BE7E-C2B646ED4590}" type="datetime1">
              <a:rPr lang="ru-RU" smtClean="0">
                <a:latin typeface="Verdana"/>
                <a:cs typeface="Verdana"/>
              </a:rPr>
              <a:t>25.05.2016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60807" y="4131134"/>
            <a:ext cx="1602802" cy="233823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1100" baseline="0"/>
            </a:lvl1pPr>
            <a:lvl2pPr marL="497693" indent="0">
              <a:buFont typeface="+mj-lt"/>
              <a:buNone/>
              <a:defRPr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</a:t>
            </a:r>
          </a:p>
        </p:txBody>
      </p:sp>
      <p:sp>
        <p:nvSpPr>
          <p:cNvPr id="8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2599787" y="4131134"/>
            <a:ext cx="1602802" cy="2338236"/>
          </a:xfrm>
        </p:spPr>
        <p:txBody>
          <a:bodyPr/>
          <a:lstStyle>
            <a:lvl1pPr marL="0" indent="0">
              <a:buFont typeface="+mj-lt"/>
              <a:buNone/>
              <a:defRPr sz="1100" baseline="0"/>
            </a:lvl1pPr>
            <a:lvl2pPr marL="497693" indent="0">
              <a:buFont typeface="+mj-lt"/>
              <a:buNone/>
              <a:defRPr sz="1100"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</a:t>
            </a:r>
          </a:p>
          <a:p>
            <a:pPr lvl="1"/>
            <a:endParaRPr lang="ru-RU" dirty="0" smtClean="0"/>
          </a:p>
        </p:txBody>
      </p:sp>
      <p:sp>
        <p:nvSpPr>
          <p:cNvPr id="9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4542157" y="4131134"/>
            <a:ext cx="1602802" cy="233823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1100" baseline="0"/>
            </a:lvl1pPr>
            <a:lvl2pPr marL="497693" indent="0">
              <a:buFont typeface="+mj-lt"/>
              <a:buNone/>
              <a:defRPr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</a:t>
            </a:r>
          </a:p>
        </p:txBody>
      </p:sp>
      <p:sp>
        <p:nvSpPr>
          <p:cNvPr id="10" name="Текст 6"/>
          <p:cNvSpPr>
            <a:spLocks noGrp="1"/>
          </p:cNvSpPr>
          <p:nvPr>
            <p:ph type="body" sz="quarter" idx="16" hasCustomPrompt="1"/>
          </p:nvPr>
        </p:nvSpPr>
        <p:spPr>
          <a:xfrm>
            <a:off x="6484527" y="4131134"/>
            <a:ext cx="1602802" cy="233823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1100" baseline="0"/>
            </a:lvl1pPr>
            <a:lvl2pPr marL="497693" indent="0">
              <a:buFont typeface="+mj-lt"/>
              <a:buNone/>
              <a:defRPr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</a:t>
            </a:r>
          </a:p>
        </p:txBody>
      </p:sp>
      <p:sp>
        <p:nvSpPr>
          <p:cNvPr id="11" name="Текст 6"/>
          <p:cNvSpPr>
            <a:spLocks noGrp="1"/>
          </p:cNvSpPr>
          <p:nvPr>
            <p:ph type="body" sz="quarter" idx="17" hasCustomPrompt="1"/>
          </p:nvPr>
        </p:nvSpPr>
        <p:spPr>
          <a:xfrm>
            <a:off x="8437756" y="4131134"/>
            <a:ext cx="1602802" cy="233823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1100" baseline="0"/>
            </a:lvl1pPr>
            <a:lvl2pPr marL="497693" indent="0">
              <a:buFont typeface="+mj-lt"/>
              <a:buNone/>
              <a:defRPr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8" hasCustomPrompt="1"/>
          </p:nvPr>
        </p:nvSpPr>
        <p:spPr>
          <a:xfrm>
            <a:off x="657225" y="2271713"/>
            <a:ext cx="1606550" cy="16054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8" name="Рисунок 12"/>
          <p:cNvSpPr>
            <a:spLocks noGrp="1"/>
          </p:cNvSpPr>
          <p:nvPr>
            <p:ph type="pic" sz="quarter" idx="19" hasCustomPrompt="1"/>
          </p:nvPr>
        </p:nvSpPr>
        <p:spPr>
          <a:xfrm>
            <a:off x="2596039" y="2271713"/>
            <a:ext cx="1606550" cy="16054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9" name="Рисунок 12"/>
          <p:cNvSpPr>
            <a:spLocks noGrp="1"/>
          </p:cNvSpPr>
          <p:nvPr>
            <p:ph type="pic" sz="quarter" idx="20" hasCustomPrompt="1"/>
          </p:nvPr>
        </p:nvSpPr>
        <p:spPr>
          <a:xfrm>
            <a:off x="4542157" y="2271713"/>
            <a:ext cx="1606550" cy="16054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20" name="Рисунок 12"/>
          <p:cNvSpPr>
            <a:spLocks noGrp="1"/>
          </p:cNvSpPr>
          <p:nvPr>
            <p:ph type="pic" sz="quarter" idx="21" hasCustomPrompt="1"/>
          </p:nvPr>
        </p:nvSpPr>
        <p:spPr>
          <a:xfrm>
            <a:off x="6480779" y="2271713"/>
            <a:ext cx="1606550" cy="16054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21" name="Рисунок 12"/>
          <p:cNvSpPr>
            <a:spLocks noGrp="1"/>
          </p:cNvSpPr>
          <p:nvPr>
            <p:ph type="pic" sz="quarter" idx="22" hasCustomPrompt="1"/>
          </p:nvPr>
        </p:nvSpPr>
        <p:spPr>
          <a:xfrm>
            <a:off x="8419425" y="2271713"/>
            <a:ext cx="1606550" cy="16054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552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пикто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Иллюстрированный список из четырех пунктов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Руководство по шаблонам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fld id="{BB50CEC9-0646-47AD-B9EF-B17ACFD000C6}" type="datetime1">
              <a:rPr lang="ru-RU" smtClean="0">
                <a:latin typeface="Verdana"/>
                <a:cs typeface="Verdana"/>
              </a:rPr>
              <a:t>25.05.2016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60807" y="4131134"/>
            <a:ext cx="1602802" cy="233823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1100" baseline="0"/>
            </a:lvl1pPr>
            <a:lvl2pPr marL="497693" indent="0">
              <a:buFont typeface="+mj-lt"/>
              <a:buNone/>
              <a:defRPr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</a:t>
            </a:r>
          </a:p>
        </p:txBody>
      </p:sp>
      <p:sp>
        <p:nvSpPr>
          <p:cNvPr id="8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2599787" y="4131134"/>
            <a:ext cx="1602802" cy="233823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1100" baseline="0"/>
            </a:lvl1pPr>
            <a:lvl2pPr marL="497693" indent="0">
              <a:buFont typeface="+mj-lt"/>
              <a:buNone/>
              <a:defRPr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</a:t>
            </a:r>
          </a:p>
        </p:txBody>
      </p:sp>
      <p:sp>
        <p:nvSpPr>
          <p:cNvPr id="9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4542157" y="4131134"/>
            <a:ext cx="1602802" cy="233823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1100" baseline="0"/>
            </a:lvl1pPr>
            <a:lvl2pPr marL="497693" indent="0">
              <a:buFont typeface="+mj-lt"/>
              <a:buNone/>
              <a:defRPr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</a:t>
            </a:r>
          </a:p>
        </p:txBody>
      </p:sp>
      <p:sp>
        <p:nvSpPr>
          <p:cNvPr id="10" name="Текст 6"/>
          <p:cNvSpPr>
            <a:spLocks noGrp="1"/>
          </p:cNvSpPr>
          <p:nvPr>
            <p:ph type="body" sz="quarter" idx="16" hasCustomPrompt="1"/>
          </p:nvPr>
        </p:nvSpPr>
        <p:spPr>
          <a:xfrm>
            <a:off x="6484527" y="4131134"/>
            <a:ext cx="1602802" cy="233823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1100" baseline="0"/>
            </a:lvl1pPr>
            <a:lvl2pPr marL="497693" indent="0">
              <a:buFont typeface="+mj-lt"/>
              <a:buNone/>
              <a:defRPr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8" hasCustomPrompt="1"/>
          </p:nvPr>
        </p:nvSpPr>
        <p:spPr>
          <a:xfrm>
            <a:off x="657225" y="2271713"/>
            <a:ext cx="1606550" cy="16054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8" name="Рисунок 12"/>
          <p:cNvSpPr>
            <a:spLocks noGrp="1"/>
          </p:cNvSpPr>
          <p:nvPr>
            <p:ph type="pic" sz="quarter" idx="19" hasCustomPrompt="1"/>
          </p:nvPr>
        </p:nvSpPr>
        <p:spPr>
          <a:xfrm>
            <a:off x="2596039" y="2271713"/>
            <a:ext cx="1606550" cy="16054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9" name="Рисунок 12"/>
          <p:cNvSpPr>
            <a:spLocks noGrp="1"/>
          </p:cNvSpPr>
          <p:nvPr>
            <p:ph type="pic" sz="quarter" idx="20" hasCustomPrompt="1"/>
          </p:nvPr>
        </p:nvSpPr>
        <p:spPr>
          <a:xfrm>
            <a:off x="4542157" y="2271713"/>
            <a:ext cx="1606550" cy="16054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20" name="Рисунок 12"/>
          <p:cNvSpPr>
            <a:spLocks noGrp="1"/>
          </p:cNvSpPr>
          <p:nvPr>
            <p:ph type="pic" sz="quarter" idx="21" hasCustomPrompt="1"/>
          </p:nvPr>
        </p:nvSpPr>
        <p:spPr>
          <a:xfrm>
            <a:off x="6480779" y="2271713"/>
            <a:ext cx="1606550" cy="16054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736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иллюст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Иллюстрированный список из трех пунктов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Руководство по шаблонам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fld id="{90727059-0F9A-4B00-9FB3-E9C83DA09F3E}" type="datetime1">
              <a:rPr lang="ru-RU" smtClean="0">
                <a:latin typeface="Verdana"/>
                <a:cs typeface="Verdana"/>
              </a:rPr>
              <a:t>25.05.2016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60809" y="4997712"/>
            <a:ext cx="2902693" cy="14791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1100" baseline="0"/>
            </a:lvl1pPr>
            <a:lvl2pPr marL="497693" indent="0">
              <a:buFont typeface="+mj-lt"/>
              <a:buNone/>
              <a:defRPr sz="1100"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иллюстрацию. Закрепляет утверждение или объясняет иллюстрацию</a:t>
            </a:r>
          </a:p>
          <a:p>
            <a:pPr lvl="1"/>
            <a:endParaRPr lang="ru-RU" dirty="0" smtClean="0"/>
          </a:p>
        </p:txBody>
      </p:sp>
      <p:sp>
        <p:nvSpPr>
          <p:cNvPr id="28" name="Рисунок 12"/>
          <p:cNvSpPr>
            <a:spLocks noGrp="1"/>
          </p:cNvSpPr>
          <p:nvPr>
            <p:ph type="pic" sz="quarter" idx="18" hasCustomPrompt="1"/>
          </p:nvPr>
        </p:nvSpPr>
        <p:spPr>
          <a:xfrm>
            <a:off x="657225" y="2271713"/>
            <a:ext cx="2906277" cy="247946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Иллюстрация</a:t>
            </a:r>
            <a:endParaRPr lang="ru-RU" dirty="0"/>
          </a:p>
        </p:txBody>
      </p:sp>
      <p:sp>
        <p:nvSpPr>
          <p:cNvPr id="37" name="Текст 6"/>
          <p:cNvSpPr>
            <a:spLocks noGrp="1"/>
          </p:cNvSpPr>
          <p:nvPr>
            <p:ph type="body" sz="quarter" idx="19" hasCustomPrompt="1"/>
          </p:nvPr>
        </p:nvSpPr>
        <p:spPr>
          <a:xfrm>
            <a:off x="3895601" y="4997712"/>
            <a:ext cx="2902693" cy="14791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1100" baseline="0"/>
            </a:lvl1pPr>
            <a:lvl2pPr marL="497693" indent="0">
              <a:buFont typeface="+mj-lt"/>
              <a:buNone/>
              <a:defRPr sz="1100"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иллюстрацию. Закрепляет утверждение или объясняет иллюстрацию</a:t>
            </a:r>
          </a:p>
          <a:p>
            <a:pPr lvl="1"/>
            <a:endParaRPr lang="ru-RU" dirty="0" smtClean="0"/>
          </a:p>
        </p:txBody>
      </p:sp>
      <p:sp>
        <p:nvSpPr>
          <p:cNvPr id="38" name="Рисунок 12"/>
          <p:cNvSpPr>
            <a:spLocks noGrp="1"/>
          </p:cNvSpPr>
          <p:nvPr>
            <p:ph type="pic" sz="quarter" idx="20" hasCustomPrompt="1"/>
          </p:nvPr>
        </p:nvSpPr>
        <p:spPr>
          <a:xfrm>
            <a:off x="3892019" y="2271713"/>
            <a:ext cx="2906277" cy="247946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Иллюстрация</a:t>
            </a:r>
            <a:endParaRPr lang="ru-RU" dirty="0"/>
          </a:p>
        </p:txBody>
      </p:sp>
      <p:sp>
        <p:nvSpPr>
          <p:cNvPr id="39" name="Текст 6"/>
          <p:cNvSpPr>
            <a:spLocks noGrp="1"/>
          </p:cNvSpPr>
          <p:nvPr>
            <p:ph type="body" sz="quarter" idx="21" hasCustomPrompt="1"/>
          </p:nvPr>
        </p:nvSpPr>
        <p:spPr>
          <a:xfrm>
            <a:off x="7137865" y="4997712"/>
            <a:ext cx="2902693" cy="14791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1100" baseline="0"/>
            </a:lvl1pPr>
            <a:lvl2pPr marL="497693" indent="0">
              <a:buFont typeface="+mj-lt"/>
              <a:buNone/>
              <a:defRPr sz="1100"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иллюстрацию. Закрепляет утверждение или объясняет иллюстрацию</a:t>
            </a:r>
          </a:p>
          <a:p>
            <a:pPr lvl="1"/>
            <a:endParaRPr lang="ru-RU" dirty="0" smtClean="0"/>
          </a:p>
        </p:txBody>
      </p:sp>
      <p:sp>
        <p:nvSpPr>
          <p:cNvPr id="40" name="Рисунок 12"/>
          <p:cNvSpPr>
            <a:spLocks noGrp="1"/>
          </p:cNvSpPr>
          <p:nvPr>
            <p:ph type="pic" sz="quarter" idx="22" hasCustomPrompt="1"/>
          </p:nvPr>
        </p:nvSpPr>
        <p:spPr>
          <a:xfrm>
            <a:off x="7134282" y="2271713"/>
            <a:ext cx="2906277" cy="247946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Иллюстрация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924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ая иллюст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Иллюстрация и нумерованный список. Иллюстрация главная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Руководство по шаблонам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fld id="{FF5C3D9B-F995-4063-B77C-43030E8CA16D}" type="datetime1">
              <a:rPr lang="ru-RU" smtClean="0">
                <a:latin typeface="Verdana"/>
                <a:cs typeface="Verdana"/>
              </a:rPr>
              <a:t>25.05.2016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60807" y="6153936"/>
            <a:ext cx="9379749" cy="336178"/>
          </a:xfrm>
        </p:spPr>
        <p:txBody>
          <a:bodyPr anchor="b">
            <a:normAutofit/>
          </a:bodyPr>
          <a:lstStyle>
            <a:lvl1pPr marL="0" indent="0">
              <a:buFont typeface="+mj-lt"/>
              <a:buNone/>
              <a:defRPr sz="1100" baseline="0"/>
            </a:lvl1pPr>
            <a:lvl2pPr marL="497693" indent="0">
              <a:buFont typeface="+mj-lt"/>
              <a:buNone/>
              <a:defRPr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Подпись к иллюстрации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14" hasCustomPrompt="1"/>
          </p:nvPr>
        </p:nvSpPr>
        <p:spPr>
          <a:xfrm>
            <a:off x="660808" y="2278543"/>
            <a:ext cx="9380131" cy="3770796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Фотография, рисунок, пиктограмма или </a:t>
            </a:r>
            <a:r>
              <a:rPr lang="ru-RU" dirty="0" err="1" smtClean="0"/>
              <a:t>инфографика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9669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ая иллюстрация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Иллюстрация и нумерованный список. Иллюстрация главная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Руководство по шаблонам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fld id="{1740F416-848C-49C1-9B99-811478F0D273}" type="datetime1">
              <a:rPr lang="ru-RU" smtClean="0">
                <a:latin typeface="Verdana"/>
                <a:cs typeface="Verdana"/>
              </a:rPr>
              <a:t>25.05.2016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14" hasCustomPrompt="1"/>
          </p:nvPr>
        </p:nvSpPr>
        <p:spPr>
          <a:xfrm>
            <a:off x="660808" y="2278543"/>
            <a:ext cx="9379751" cy="418474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Фотография, рисунок, пиктограмма или </a:t>
            </a:r>
            <a:r>
              <a:rPr lang="ru-RU" dirty="0" err="1" smtClean="0"/>
              <a:t>инфографика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6875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 маленьк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Руководство по шаблонам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fld id="{4AD4C5CC-045F-492A-9A18-C7FC5A7EB881}" type="datetime1">
              <a:rPr lang="ru-RU" smtClean="0">
                <a:latin typeface="Verdana"/>
                <a:cs typeface="Verdana"/>
              </a:rPr>
              <a:t>25.05.2016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14" hasCustomPrompt="1"/>
          </p:nvPr>
        </p:nvSpPr>
        <p:spPr>
          <a:xfrm>
            <a:off x="660809" y="859096"/>
            <a:ext cx="9379750" cy="5747169"/>
          </a:xfrm>
          <a:ln w="38100" cmpd="sng">
            <a:solidFill>
              <a:schemeClr val="tx1"/>
            </a:solidFill>
          </a:ln>
        </p:spPr>
        <p:txBody>
          <a:bodyPr lIns="108000" rIns="108000" anchor="ctr"/>
          <a:lstStyle>
            <a:lvl1pPr marL="0" indent="0" algn="l">
              <a:lnSpc>
                <a:spcPts val="3400"/>
              </a:lnSpc>
              <a:buNone/>
              <a:defRPr b="1" cap="all" baseline="0"/>
            </a:lvl1pPr>
          </a:lstStyle>
          <a:p>
            <a:pPr lvl="0"/>
            <a:r>
              <a:rPr lang="ru-RU" dirty="0" smtClean="0"/>
              <a:t>Цитата кого-нибудь великого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2559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 больш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Руководство по шаблонам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fld id="{F8D76A29-24B3-4780-9B07-CF7431E02FAE}" type="datetime1">
              <a:rPr lang="ru-RU" smtClean="0">
                <a:latin typeface="Verdana"/>
                <a:cs typeface="Verdana"/>
              </a:rPr>
              <a:t>25.05.2016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14" hasCustomPrompt="1"/>
          </p:nvPr>
        </p:nvSpPr>
        <p:spPr>
          <a:xfrm>
            <a:off x="660809" y="859096"/>
            <a:ext cx="9379750" cy="5747169"/>
          </a:xfrm>
          <a:ln w="38100" cmpd="sng">
            <a:solidFill>
              <a:schemeClr val="tx1"/>
            </a:solidFill>
          </a:ln>
        </p:spPr>
        <p:txBody>
          <a:bodyPr lIns="108000" rIns="108000" anchor="ctr">
            <a:normAutofit/>
          </a:bodyPr>
          <a:lstStyle>
            <a:lvl1pPr marL="0" indent="0" algn="l">
              <a:lnSpc>
                <a:spcPts val="3400"/>
              </a:lnSpc>
              <a:buNone/>
              <a:defRPr sz="3300" b="1" cap="all" baseline="0"/>
            </a:lvl1pPr>
          </a:lstStyle>
          <a:p>
            <a:pPr lvl="0"/>
            <a:r>
              <a:rPr lang="ru-RU" dirty="0" smtClean="0"/>
              <a:t>Цитата кого-нибудь великого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4346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84" t="3984" b="8317"/>
          <a:stretch/>
        </p:blipFill>
        <p:spPr bwMode="auto">
          <a:xfrm>
            <a:off x="0" y="0"/>
            <a:ext cx="7894036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Изображение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766" y="2756580"/>
            <a:ext cx="2953145" cy="113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131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6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ноября</a:t>
            </a:r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 2014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года</a:t>
            </a:r>
            <a:endParaRPr lang="ru-RU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9" name="Содержимое 9"/>
          <p:cNvSpPr>
            <a:spLocks noGrp="1"/>
          </p:cNvSpPr>
          <p:nvPr>
            <p:ph sz="quarter" idx="15" hasCustomPrompt="1"/>
          </p:nvPr>
        </p:nvSpPr>
        <p:spPr>
          <a:xfrm>
            <a:off x="6484528" y="2405063"/>
            <a:ext cx="3556410" cy="407987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Фотография, рисунок, пиктограмма или </a:t>
            </a:r>
            <a:r>
              <a:rPr lang="ru-RU" dirty="0" err="1" smtClean="0"/>
              <a:t>инфографика</a:t>
            </a:r>
            <a:endParaRPr lang="ru-RU" dirty="0"/>
          </a:p>
        </p:txBody>
      </p:sp>
      <p:sp>
        <p:nvSpPr>
          <p:cNvPr id="11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657420" y="930320"/>
            <a:ext cx="9383138" cy="122940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Заголовок презентации. Шрифт </a:t>
            </a:r>
            <a:r>
              <a:rPr lang="en-US" dirty="0" err="1" smtClean="0"/>
              <a:t>verdana</a:t>
            </a:r>
            <a:r>
              <a:rPr lang="ru-RU" dirty="0" smtClean="0"/>
              <a:t> </a:t>
            </a:r>
            <a:r>
              <a:rPr lang="en-US" dirty="0" smtClean="0"/>
              <a:t>bold </a:t>
            </a:r>
            <a:r>
              <a:rPr lang="ru-RU" dirty="0" smtClean="0"/>
              <a:t>33/34 </a:t>
            </a:r>
            <a:r>
              <a:rPr lang="en-US" dirty="0" err="1" smtClean="0"/>
              <a:t>pt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smtClean="0"/>
              <a:t>Все буквы заглавные. Не</a:t>
            </a:r>
            <a:r>
              <a:rPr lang="en-US" dirty="0" smtClean="0"/>
              <a:t> </a:t>
            </a:r>
            <a:r>
              <a:rPr lang="ru-RU" dirty="0" smtClean="0"/>
              <a:t>более трех строк</a:t>
            </a:r>
            <a:endParaRPr lang="ru-RU" dirty="0"/>
          </a:p>
        </p:txBody>
      </p:sp>
      <p:sp>
        <p:nvSpPr>
          <p:cNvPr id="12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60808" y="2398002"/>
            <a:ext cx="5495011" cy="1068266"/>
          </a:xfrm>
        </p:spPr>
        <p:txBody>
          <a:bodyPr/>
          <a:lstStyle>
            <a:lvl1pPr marL="0" indent="0">
              <a:buFont typeface="+mj-lt"/>
              <a:buNone/>
              <a:defRPr cap="all" baseline="0"/>
            </a:lvl1pPr>
            <a:lvl2pPr marL="497693" indent="0">
              <a:buFont typeface="+mj-lt"/>
              <a:buNone/>
              <a:defRPr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Подзаголовок. Шрифт</a:t>
            </a:r>
            <a:r>
              <a:rPr lang="en-US" dirty="0" smtClean="0"/>
              <a:t> </a:t>
            </a:r>
            <a:r>
              <a:rPr lang="en-US" dirty="0" err="1" smtClean="0"/>
              <a:t>verdana</a:t>
            </a:r>
            <a:r>
              <a:rPr lang="en-US" dirty="0" smtClean="0"/>
              <a:t> regular</a:t>
            </a:r>
            <a:r>
              <a:rPr lang="ru-RU" dirty="0" smtClean="0"/>
              <a:t> 18/17 </a:t>
            </a:r>
            <a:r>
              <a:rPr lang="ru-RU" dirty="0" err="1" smtClean="0"/>
              <a:t>рх</a:t>
            </a:r>
            <a:r>
              <a:rPr lang="ru-RU" dirty="0" smtClean="0"/>
              <a:t>. Все буквы заглавные</a:t>
            </a:r>
            <a:r>
              <a:rPr lang="en-US" dirty="0" smtClean="0"/>
              <a:t>. </a:t>
            </a:r>
            <a:r>
              <a:rPr lang="ru-RU" dirty="0" smtClean="0"/>
              <a:t>В конце точку не ставим</a:t>
            </a:r>
            <a:r>
              <a:rPr lang="en-US" dirty="0" smtClean="0"/>
              <a:t> </a:t>
            </a:r>
            <a:endParaRPr lang="ru-RU" dirty="0" smtClean="0"/>
          </a:p>
          <a:p>
            <a:pPr lvl="1"/>
            <a:endParaRPr lang="ru-RU" dirty="0" smtClean="0"/>
          </a:p>
        </p:txBody>
      </p:sp>
      <p:sp>
        <p:nvSpPr>
          <p:cNvPr id="13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660808" y="3712791"/>
            <a:ext cx="5495011" cy="597634"/>
          </a:xfrm>
        </p:spPr>
        <p:txBody>
          <a:bodyPr/>
          <a:lstStyle>
            <a:lvl1pPr marL="0" indent="0">
              <a:buFont typeface="+mj-lt"/>
              <a:buNone/>
              <a:defRPr b="1" i="0" cap="none" baseline="0"/>
            </a:lvl1pPr>
            <a:lvl2pPr marL="497693" indent="0">
              <a:buFont typeface="+mj-lt"/>
              <a:buNone/>
              <a:defRPr b="1" i="0" cap="none"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Константин Константинопольский.</a:t>
            </a:r>
            <a:r>
              <a:rPr lang="en-US" dirty="0" smtClean="0"/>
              <a:t> </a:t>
            </a:r>
            <a:endParaRPr lang="ru-RU" dirty="0" smtClean="0"/>
          </a:p>
          <a:p>
            <a:pPr lvl="0"/>
            <a:r>
              <a:rPr lang="ru-RU" dirty="0" smtClean="0"/>
              <a:t>Шрифт</a:t>
            </a:r>
            <a:r>
              <a:rPr lang="en-US" dirty="0" smtClean="0"/>
              <a:t> Verdana Bold </a:t>
            </a:r>
            <a:r>
              <a:rPr lang="ru-RU" dirty="0" smtClean="0"/>
              <a:t>18/17 </a:t>
            </a:r>
            <a:r>
              <a:rPr lang="ru-RU" dirty="0" err="1" smtClean="0"/>
              <a:t>рх</a:t>
            </a:r>
            <a:r>
              <a:rPr lang="ru-RU" dirty="0" smtClean="0"/>
              <a:t>. </a:t>
            </a:r>
          </a:p>
          <a:p>
            <a:pPr lvl="0"/>
            <a:r>
              <a:rPr lang="ru-RU" dirty="0" smtClean="0"/>
              <a:t>В конце точку не ставим</a:t>
            </a:r>
            <a:r>
              <a:rPr lang="en-US" dirty="0" smtClean="0"/>
              <a:t> </a:t>
            </a:r>
            <a:endParaRPr lang="ru-RU" dirty="0" smtClean="0"/>
          </a:p>
          <a:p>
            <a:pPr lvl="1"/>
            <a:endParaRPr lang="ru-RU" dirty="0" smtClean="0"/>
          </a:p>
        </p:txBody>
      </p:sp>
      <p:sp>
        <p:nvSpPr>
          <p:cNvPr id="14" name="Текст 6"/>
          <p:cNvSpPr>
            <a:spLocks noGrp="1"/>
          </p:cNvSpPr>
          <p:nvPr>
            <p:ph type="body" sz="quarter" idx="16" hasCustomPrompt="1"/>
          </p:nvPr>
        </p:nvSpPr>
        <p:spPr>
          <a:xfrm>
            <a:off x="660808" y="4560706"/>
            <a:ext cx="5495011" cy="1924233"/>
          </a:xfrm>
        </p:spPr>
        <p:txBody>
          <a:bodyPr/>
          <a:lstStyle>
            <a:lvl1pPr marL="0" indent="0">
              <a:buFont typeface="+mj-lt"/>
              <a:buNone/>
              <a:defRPr sz="1100" b="0" i="0" cap="none" baseline="0"/>
            </a:lvl1pPr>
            <a:lvl2pPr marL="497693" indent="0">
              <a:buFont typeface="+mj-lt"/>
              <a:buNone/>
              <a:defRPr b="1" i="0" cap="none"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Должность и контактные данные автора</a:t>
            </a:r>
            <a:r>
              <a:rPr lang="en-US" dirty="0" smtClean="0"/>
              <a:t>. </a:t>
            </a:r>
            <a:endParaRPr lang="ru-RU" dirty="0" smtClean="0"/>
          </a:p>
          <a:p>
            <a:pPr lvl="0"/>
            <a:r>
              <a:rPr lang="ru-RU" dirty="0" smtClean="0"/>
              <a:t>Шрифт</a:t>
            </a:r>
            <a:r>
              <a:rPr lang="en-US" dirty="0" smtClean="0"/>
              <a:t> Verdana Regular 11</a:t>
            </a:r>
            <a:r>
              <a:rPr lang="ru-RU" dirty="0" smtClean="0"/>
              <a:t>/17 </a:t>
            </a:r>
            <a:r>
              <a:rPr lang="ru-RU" dirty="0" err="1" smtClean="0"/>
              <a:t>рх</a:t>
            </a:r>
            <a:r>
              <a:rPr lang="ru-RU" dirty="0" smtClean="0"/>
              <a:t>. В конце точку не ставим</a:t>
            </a:r>
            <a:r>
              <a:rPr lang="en-US" dirty="0" smtClean="0"/>
              <a:t> </a:t>
            </a:r>
            <a:endParaRPr lang="ru-RU" dirty="0" smtClean="0"/>
          </a:p>
          <a:p>
            <a:pPr lvl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892343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исок и иллюстрация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Список и иллюстрация. Список главный, иллюстрация вторична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EVOLUTION OF INNOVATION  ECOSYSTEM IN RUSSIA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6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ноября</a:t>
            </a:r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 2014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года</a:t>
            </a:r>
            <a:endParaRPr lang="ru-RU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57225" y="2230104"/>
            <a:ext cx="5491163" cy="4254206"/>
          </a:xfrm>
        </p:spPr>
        <p:txBody>
          <a:bodyPr/>
          <a:lstStyle>
            <a:lvl1pPr>
              <a:lnSpc>
                <a:spcPts val="3400"/>
              </a:lnSpc>
              <a:defRPr baseline="0"/>
            </a:lvl1pPr>
            <a:lvl2pPr>
              <a:lnSpc>
                <a:spcPts val="3400"/>
              </a:lnSpc>
              <a:defRPr/>
            </a:lvl2pPr>
            <a:lvl3pPr>
              <a:lnSpc>
                <a:spcPts val="3400"/>
              </a:lnSpc>
              <a:defRPr/>
            </a:lvl3pPr>
          </a:lstStyle>
          <a:p>
            <a:pPr lvl="0"/>
            <a:r>
              <a:rPr lang="ru-RU" dirty="0" smtClean="0"/>
              <a:t>Тезис 1</a:t>
            </a:r>
          </a:p>
          <a:p>
            <a:pPr lvl="0"/>
            <a:r>
              <a:rPr lang="ru-RU" dirty="0" smtClean="0"/>
              <a:t>Тезис 2</a:t>
            </a:r>
          </a:p>
          <a:p>
            <a:pPr lvl="0"/>
            <a:r>
              <a:rPr lang="ru-RU" dirty="0" smtClean="0"/>
              <a:t>Тезис 3</a:t>
            </a:r>
          </a:p>
          <a:p>
            <a:pPr lvl="1"/>
            <a:r>
              <a:rPr lang="ru-RU" dirty="0" smtClean="0"/>
              <a:t>Дополнение 1</a:t>
            </a:r>
          </a:p>
          <a:p>
            <a:pPr lvl="2"/>
            <a:r>
              <a:rPr lang="ru-RU" dirty="0" smtClean="0"/>
              <a:t>Комментарий</a:t>
            </a:r>
          </a:p>
          <a:p>
            <a:pPr lvl="1"/>
            <a:r>
              <a:rPr lang="ru-RU" dirty="0" smtClean="0"/>
              <a:t>Дополнение 3</a:t>
            </a:r>
          </a:p>
          <a:p>
            <a:pPr lvl="0"/>
            <a:r>
              <a:rPr lang="ru-RU" dirty="0" smtClean="0"/>
              <a:t>Тезис 4</a:t>
            </a:r>
          </a:p>
          <a:p>
            <a:pPr lvl="0"/>
            <a:r>
              <a:rPr lang="ru-RU" dirty="0" smtClean="0"/>
              <a:t>В конце тезиса или дополнения отсутствуют точки</a:t>
            </a:r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4" hasCustomPrompt="1"/>
          </p:nvPr>
        </p:nvSpPr>
        <p:spPr>
          <a:xfrm>
            <a:off x="6477000" y="2405063"/>
            <a:ext cx="3563938" cy="407987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Фотография, рисунок, пиктограмма или </a:t>
            </a:r>
            <a:r>
              <a:rPr lang="ru-RU" dirty="0" err="1" smtClean="0"/>
              <a:t>инфографика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6960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fld id="{B1823CA4-9677-4917-B0AA-86773DE4C4DA}" type="datetime1">
              <a:rPr lang="ru-RU" smtClean="0">
                <a:latin typeface="Verdana"/>
                <a:cs typeface="Verdana"/>
              </a:rPr>
              <a:t>25.05.2016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9" name="Содержимое 9"/>
          <p:cNvSpPr>
            <a:spLocks noGrp="1"/>
          </p:cNvSpPr>
          <p:nvPr>
            <p:ph sz="quarter" idx="15" hasCustomPrompt="1"/>
          </p:nvPr>
        </p:nvSpPr>
        <p:spPr>
          <a:xfrm>
            <a:off x="6484528" y="2269206"/>
            <a:ext cx="3556411" cy="421573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Фотография, рисунок, пиктограмма или </a:t>
            </a:r>
            <a:r>
              <a:rPr lang="ru-RU" dirty="0" err="1" smtClean="0"/>
              <a:t>инфографика</a:t>
            </a:r>
            <a:endParaRPr lang="ru-RU" dirty="0"/>
          </a:p>
        </p:txBody>
      </p:sp>
      <p:sp>
        <p:nvSpPr>
          <p:cNvPr id="11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657420" y="930320"/>
            <a:ext cx="9383138" cy="122940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Заголовок презентации. Шрифт </a:t>
            </a:r>
            <a:r>
              <a:rPr lang="en-US" dirty="0" err="1" smtClean="0"/>
              <a:t>verdana</a:t>
            </a:r>
            <a:r>
              <a:rPr lang="ru-RU" dirty="0" smtClean="0"/>
              <a:t> </a:t>
            </a:r>
            <a:r>
              <a:rPr lang="en-US" dirty="0" smtClean="0"/>
              <a:t>bold </a:t>
            </a:r>
            <a:r>
              <a:rPr lang="ru-RU" dirty="0" smtClean="0"/>
              <a:t>33/34 </a:t>
            </a:r>
            <a:r>
              <a:rPr lang="en-US" dirty="0" err="1" smtClean="0"/>
              <a:t>pt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smtClean="0"/>
              <a:t>Все буквы заглавные. Не</a:t>
            </a:r>
            <a:r>
              <a:rPr lang="en-US" dirty="0" smtClean="0"/>
              <a:t> </a:t>
            </a:r>
            <a:r>
              <a:rPr lang="ru-RU" dirty="0" smtClean="0"/>
              <a:t>более трех строк</a:t>
            </a:r>
            <a:endParaRPr lang="ru-RU" dirty="0"/>
          </a:p>
        </p:txBody>
      </p:sp>
      <p:sp>
        <p:nvSpPr>
          <p:cNvPr id="12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60808" y="2398002"/>
            <a:ext cx="5495011" cy="1068266"/>
          </a:xfrm>
        </p:spPr>
        <p:txBody>
          <a:bodyPr/>
          <a:lstStyle>
            <a:lvl1pPr marL="0" indent="0">
              <a:buFont typeface="+mj-lt"/>
              <a:buNone/>
              <a:defRPr cap="none" baseline="0"/>
            </a:lvl1pPr>
            <a:lvl2pPr marL="497693" indent="0">
              <a:buFont typeface="+mj-lt"/>
              <a:buNone/>
              <a:defRPr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Подзаголовок. Шрифт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en-US" dirty="0" smtClean="0"/>
              <a:t>Verdana Regular</a:t>
            </a:r>
            <a:r>
              <a:rPr lang="ru-RU" dirty="0" smtClean="0"/>
              <a:t> 18/17</a:t>
            </a:r>
            <a:r>
              <a:rPr lang="en-US" dirty="0" smtClean="0"/>
              <a:t> </a:t>
            </a:r>
            <a:r>
              <a:rPr lang="ru-RU" dirty="0" err="1" smtClean="0"/>
              <a:t>рх</a:t>
            </a:r>
            <a:r>
              <a:rPr lang="ru-RU" dirty="0" smtClean="0"/>
              <a:t>. В конце точку не ставим</a:t>
            </a:r>
            <a:r>
              <a:rPr lang="en-US" dirty="0" smtClean="0"/>
              <a:t> </a:t>
            </a:r>
            <a:endParaRPr lang="ru-RU" dirty="0" smtClean="0"/>
          </a:p>
          <a:p>
            <a:pPr lvl="1"/>
            <a:endParaRPr lang="ru-RU" dirty="0" smtClean="0"/>
          </a:p>
        </p:txBody>
      </p:sp>
      <p:sp>
        <p:nvSpPr>
          <p:cNvPr id="13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660808" y="3712791"/>
            <a:ext cx="5495011" cy="597634"/>
          </a:xfrm>
        </p:spPr>
        <p:txBody>
          <a:bodyPr/>
          <a:lstStyle>
            <a:lvl1pPr marL="0" indent="0">
              <a:buFont typeface="+mj-lt"/>
              <a:buNone/>
              <a:defRPr b="1" i="0" cap="none" baseline="0"/>
            </a:lvl1pPr>
            <a:lvl2pPr marL="497693" indent="0">
              <a:buFont typeface="+mj-lt"/>
              <a:buNone/>
              <a:defRPr b="1" i="0" cap="none"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Константин Константинопольский.</a:t>
            </a:r>
            <a:r>
              <a:rPr lang="en-US" dirty="0" smtClean="0"/>
              <a:t> </a:t>
            </a:r>
            <a:endParaRPr lang="ru-RU" dirty="0" smtClean="0"/>
          </a:p>
          <a:p>
            <a:pPr lvl="0"/>
            <a:r>
              <a:rPr lang="ru-RU" dirty="0" smtClean="0"/>
              <a:t>Шрифт</a:t>
            </a:r>
            <a:r>
              <a:rPr lang="en-US" dirty="0" smtClean="0"/>
              <a:t> Verdana Bold </a:t>
            </a:r>
            <a:r>
              <a:rPr lang="ru-RU" dirty="0" smtClean="0"/>
              <a:t>18/17 </a:t>
            </a:r>
            <a:r>
              <a:rPr lang="ru-RU" dirty="0" err="1" smtClean="0"/>
              <a:t>рх</a:t>
            </a:r>
            <a:r>
              <a:rPr lang="ru-RU" dirty="0" smtClean="0"/>
              <a:t>. </a:t>
            </a:r>
          </a:p>
          <a:p>
            <a:pPr lvl="0"/>
            <a:r>
              <a:rPr lang="ru-RU" dirty="0" smtClean="0"/>
              <a:t>В конце точку не ставим</a:t>
            </a:r>
            <a:r>
              <a:rPr lang="en-US" dirty="0" smtClean="0"/>
              <a:t> </a:t>
            </a:r>
            <a:endParaRPr lang="ru-RU" dirty="0" smtClean="0"/>
          </a:p>
          <a:p>
            <a:pPr lvl="1"/>
            <a:endParaRPr lang="ru-RU" dirty="0" smtClean="0"/>
          </a:p>
        </p:txBody>
      </p:sp>
      <p:sp>
        <p:nvSpPr>
          <p:cNvPr id="14" name="Текст 6"/>
          <p:cNvSpPr>
            <a:spLocks noGrp="1"/>
          </p:cNvSpPr>
          <p:nvPr>
            <p:ph type="body" sz="quarter" idx="16" hasCustomPrompt="1"/>
          </p:nvPr>
        </p:nvSpPr>
        <p:spPr>
          <a:xfrm>
            <a:off x="660808" y="4560706"/>
            <a:ext cx="5495011" cy="1924233"/>
          </a:xfrm>
        </p:spPr>
        <p:txBody>
          <a:bodyPr/>
          <a:lstStyle>
            <a:lvl1pPr marL="0" indent="0">
              <a:buFont typeface="+mj-lt"/>
              <a:buNone/>
              <a:defRPr sz="1100" b="0" i="0" cap="none" baseline="0"/>
            </a:lvl1pPr>
            <a:lvl2pPr marL="497693" indent="0">
              <a:buFont typeface="+mj-lt"/>
              <a:buNone/>
              <a:defRPr b="1" i="0" cap="none"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Должность и контактные данные автора</a:t>
            </a:r>
            <a:r>
              <a:rPr lang="en-US" dirty="0" smtClean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Шрифт</a:t>
            </a:r>
            <a:r>
              <a:rPr lang="en-US" dirty="0" smtClean="0"/>
              <a:t> Verdana Regular 11</a:t>
            </a:r>
            <a:r>
              <a:rPr lang="ru-RU" dirty="0" smtClean="0"/>
              <a:t>/17 </a:t>
            </a:r>
            <a:r>
              <a:rPr lang="ru-RU" dirty="0" err="1" smtClean="0"/>
              <a:t>рх</a:t>
            </a:r>
            <a:r>
              <a:rPr lang="ru-RU" dirty="0" smtClean="0"/>
              <a:t>. В конце точку не ставим</a:t>
            </a:r>
            <a:r>
              <a:rPr lang="en-US" dirty="0" smtClean="0"/>
              <a:t> </a:t>
            </a:r>
            <a:endParaRPr lang="ru-RU" dirty="0" smtClean="0"/>
          </a:p>
          <a:p>
            <a:pPr lvl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404234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список иллюст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Текст, Список и иллюстрация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EVOLUTION OF INNOVATION  ECOSYSTEM IN RUSSIA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6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ноября</a:t>
            </a:r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 2014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года</a:t>
            </a:r>
            <a:endParaRPr lang="ru-RU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57225" y="2405468"/>
            <a:ext cx="2913747" cy="4078842"/>
          </a:xfrm>
        </p:spPr>
        <p:txBody>
          <a:bodyPr/>
          <a:lstStyle>
            <a:lvl1pPr marL="0" marR="0" indent="0" algn="l" defTabSz="497754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 baseline="0"/>
            </a:lvl1pPr>
          </a:lstStyle>
          <a:p>
            <a:pPr marL="0" marR="0" lvl="0" indent="0" algn="l" defTabSz="497754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ru-RU" dirty="0" smtClean="0"/>
              <a:t>Текст, который сопровождает тему. Закрепляет утверждение или объясняет иллюстрацию</a:t>
            </a:r>
          </a:p>
          <a:p>
            <a:pPr lvl="0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</p:txBody>
      </p:sp>
      <p:sp>
        <p:nvSpPr>
          <p:cNvPr id="9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3892018" y="2405468"/>
            <a:ext cx="2913747" cy="407884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Тезис 1</a:t>
            </a:r>
          </a:p>
          <a:p>
            <a:pPr lvl="0"/>
            <a:r>
              <a:rPr lang="ru-RU" dirty="0" smtClean="0"/>
              <a:t>Тезис 2</a:t>
            </a:r>
          </a:p>
          <a:p>
            <a:pPr lvl="0"/>
            <a:r>
              <a:rPr lang="ru-RU" dirty="0" smtClean="0"/>
              <a:t>Тезис 3</a:t>
            </a:r>
          </a:p>
          <a:p>
            <a:pPr lvl="1"/>
            <a:r>
              <a:rPr lang="ru-RU" dirty="0" smtClean="0"/>
              <a:t>Дополнение 1</a:t>
            </a:r>
          </a:p>
          <a:p>
            <a:pPr lvl="2"/>
            <a:r>
              <a:rPr lang="ru-RU" dirty="0" smtClean="0"/>
              <a:t>Комментарий</a:t>
            </a:r>
          </a:p>
          <a:p>
            <a:pPr lvl="1"/>
            <a:r>
              <a:rPr lang="ru-RU" dirty="0" smtClean="0"/>
              <a:t>Дополнение 2</a:t>
            </a:r>
          </a:p>
          <a:p>
            <a:pPr lvl="1"/>
            <a:r>
              <a:rPr lang="ru-RU" dirty="0" smtClean="0"/>
              <a:t>Дополнение 3</a:t>
            </a:r>
          </a:p>
          <a:p>
            <a:pPr lvl="0"/>
            <a:r>
              <a:rPr lang="ru-RU" dirty="0" smtClean="0"/>
              <a:t>Тезис 4</a:t>
            </a:r>
          </a:p>
          <a:p>
            <a:pPr lvl="0"/>
            <a:r>
              <a:rPr lang="ru-RU" dirty="0" smtClean="0"/>
              <a:t>В конце тезиса или дополнения отсутствуют точки</a:t>
            </a:r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4" hasCustomPrompt="1"/>
          </p:nvPr>
        </p:nvSpPr>
        <p:spPr>
          <a:xfrm>
            <a:off x="7119532" y="2405063"/>
            <a:ext cx="2921405" cy="407987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Фотография, рисунок, пиктограмма или </a:t>
            </a:r>
            <a:r>
              <a:rPr lang="ru-RU" dirty="0" err="1" smtClean="0"/>
              <a:t>инфографика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1346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мерация и иллюст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Нумерованный список и иллюстрация. Список главный, иллюстрация вторична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EVOLUTION OF INNOVATION  ECOSYSTEM IN RUSSIA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6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ноября</a:t>
            </a:r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 2014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года</a:t>
            </a:r>
            <a:endParaRPr lang="ru-RU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14" hasCustomPrompt="1"/>
          </p:nvPr>
        </p:nvSpPr>
        <p:spPr>
          <a:xfrm>
            <a:off x="6477000" y="2405063"/>
            <a:ext cx="3563938" cy="407987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Фотография, рисунок, пиктограмма или </a:t>
            </a:r>
            <a:r>
              <a:rPr lang="ru-RU" dirty="0" err="1" smtClean="0"/>
              <a:t>инфографика</a:t>
            </a:r>
            <a:endParaRPr lang="ru-RU" dirty="0"/>
          </a:p>
        </p:txBody>
      </p:sp>
      <p:sp>
        <p:nvSpPr>
          <p:cNvPr id="8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57225" y="2230104"/>
            <a:ext cx="5491163" cy="4254206"/>
          </a:xfrm>
        </p:spPr>
        <p:txBody>
          <a:bodyPr/>
          <a:lstStyle>
            <a:lvl1pPr>
              <a:lnSpc>
                <a:spcPts val="3400"/>
              </a:lnSpc>
              <a:buFont typeface="+mj-lt"/>
              <a:buAutoNum type="arabicPeriod"/>
              <a:defRPr baseline="0"/>
            </a:lvl1pPr>
            <a:lvl2pPr marL="840654" indent="-342900">
              <a:lnSpc>
                <a:spcPts val="3400"/>
              </a:lnSpc>
              <a:buFont typeface="Wingdings" charset="2"/>
              <a:buChar char="§"/>
              <a:defRPr/>
            </a:lvl2pPr>
            <a:lvl3pPr marL="1338407" indent="-342900">
              <a:lnSpc>
                <a:spcPts val="3400"/>
              </a:lnSpc>
              <a:buFont typeface="Wingdings" charset="2"/>
              <a:buChar char="§"/>
              <a:defRPr/>
            </a:lvl3pPr>
          </a:lstStyle>
          <a:p>
            <a:pPr lvl="0"/>
            <a:r>
              <a:rPr lang="ru-RU" dirty="0" smtClean="0"/>
              <a:t>Тезис 1</a:t>
            </a:r>
          </a:p>
          <a:p>
            <a:pPr lvl="0"/>
            <a:r>
              <a:rPr lang="ru-RU" dirty="0" smtClean="0"/>
              <a:t>Тезис 2</a:t>
            </a:r>
          </a:p>
          <a:p>
            <a:pPr lvl="0"/>
            <a:r>
              <a:rPr lang="ru-RU" dirty="0" smtClean="0"/>
              <a:t>Тезис 3</a:t>
            </a:r>
          </a:p>
          <a:p>
            <a:pPr lvl="1"/>
            <a:r>
              <a:rPr lang="ru-RU" dirty="0" smtClean="0"/>
              <a:t>Дополнение 1</a:t>
            </a:r>
          </a:p>
          <a:p>
            <a:pPr lvl="2"/>
            <a:r>
              <a:rPr lang="ru-RU" dirty="0" smtClean="0"/>
              <a:t>Комментарий</a:t>
            </a:r>
          </a:p>
          <a:p>
            <a:pPr lvl="1"/>
            <a:r>
              <a:rPr lang="ru-RU" dirty="0" smtClean="0"/>
              <a:t>Дополнение 3</a:t>
            </a:r>
          </a:p>
          <a:p>
            <a:pPr lvl="0"/>
            <a:r>
              <a:rPr lang="ru-RU" dirty="0" smtClean="0"/>
              <a:t>Тезис 4</a:t>
            </a:r>
          </a:p>
          <a:p>
            <a:pPr lvl="0"/>
            <a:r>
              <a:rPr lang="ru-RU" dirty="0" smtClean="0"/>
              <a:t>В конце тезиса или дополнения отсутствуют точки</a:t>
            </a:r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29045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ллюстрация и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Иллюстрация и список. Иллюстрация главная, список разъясняет иллюстрацию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EVOLUTION OF INNOVATION  ECOSYSTEM IN RUSSIA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6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ноября</a:t>
            </a:r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 2014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года</a:t>
            </a:r>
            <a:endParaRPr lang="ru-RU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462115" y="2405468"/>
            <a:ext cx="3578443" cy="407884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Тезис 1</a:t>
            </a:r>
          </a:p>
          <a:p>
            <a:pPr lvl="0"/>
            <a:r>
              <a:rPr lang="ru-RU" dirty="0" smtClean="0"/>
              <a:t>Тезис 2</a:t>
            </a:r>
          </a:p>
          <a:p>
            <a:pPr lvl="0"/>
            <a:r>
              <a:rPr lang="ru-RU" dirty="0" smtClean="0"/>
              <a:t>Тезис 3</a:t>
            </a:r>
          </a:p>
          <a:p>
            <a:pPr lvl="1"/>
            <a:r>
              <a:rPr lang="ru-RU" dirty="0" smtClean="0"/>
              <a:t>Дополнение 1</a:t>
            </a:r>
          </a:p>
          <a:p>
            <a:pPr lvl="2"/>
            <a:r>
              <a:rPr lang="ru-RU" dirty="0" smtClean="0"/>
              <a:t>Комментарий</a:t>
            </a:r>
          </a:p>
          <a:p>
            <a:pPr lvl="1"/>
            <a:r>
              <a:rPr lang="ru-RU" dirty="0" smtClean="0"/>
              <a:t>Дополнение 2</a:t>
            </a:r>
          </a:p>
          <a:p>
            <a:pPr lvl="1"/>
            <a:r>
              <a:rPr lang="ru-RU" dirty="0" smtClean="0"/>
              <a:t>Дополнение 3</a:t>
            </a:r>
          </a:p>
          <a:p>
            <a:pPr lvl="0"/>
            <a:r>
              <a:rPr lang="ru-RU" dirty="0" smtClean="0"/>
              <a:t>Тезис 4</a:t>
            </a:r>
          </a:p>
          <a:p>
            <a:pPr lvl="0"/>
            <a:r>
              <a:rPr lang="ru-RU" dirty="0" smtClean="0"/>
              <a:t>В конце тезиса или дополнения отсутствуют точки</a:t>
            </a:r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14" hasCustomPrompt="1"/>
          </p:nvPr>
        </p:nvSpPr>
        <p:spPr>
          <a:xfrm>
            <a:off x="657418" y="2405063"/>
            <a:ext cx="5483459" cy="407987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Фотография, рисунок, пиктограмма или </a:t>
            </a:r>
            <a:r>
              <a:rPr lang="ru-RU" dirty="0" err="1" smtClean="0"/>
              <a:t>инфографика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897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ллюстрация и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Иллюстрация и нумерованный список. Иллюстрация главная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EVOLUTION OF INNOVATION  ECOSYSTEM IN RUSSIA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6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ноября</a:t>
            </a:r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 2014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года</a:t>
            </a:r>
            <a:endParaRPr lang="ru-RU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462115" y="2405468"/>
            <a:ext cx="3578443" cy="4078842"/>
          </a:xfrm>
        </p:spPr>
        <p:txBody>
          <a:bodyPr/>
          <a:lstStyle>
            <a:lvl1pPr>
              <a:buFont typeface="+mj-lt"/>
              <a:buAutoNum type="arabicPeriod"/>
              <a:defRPr baseline="0"/>
            </a:lvl1pPr>
            <a:lvl2pPr marL="840654" indent="-342900">
              <a:buFont typeface="+mj-lt"/>
              <a:buAutoNum type="arabicPeriod"/>
              <a:defRPr/>
            </a:lvl2pPr>
            <a:lvl3pPr marL="1338407" indent="-342900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Тезис 1</a:t>
            </a:r>
          </a:p>
          <a:p>
            <a:pPr lvl="0"/>
            <a:r>
              <a:rPr lang="ru-RU" dirty="0" smtClean="0"/>
              <a:t>Тезис 2</a:t>
            </a:r>
          </a:p>
          <a:p>
            <a:pPr lvl="0"/>
            <a:r>
              <a:rPr lang="ru-RU" dirty="0" smtClean="0"/>
              <a:t>Тезис 3</a:t>
            </a:r>
          </a:p>
          <a:p>
            <a:pPr lvl="0"/>
            <a:r>
              <a:rPr lang="ru-RU" dirty="0" smtClean="0"/>
              <a:t>Тезис 4</a:t>
            </a:r>
          </a:p>
          <a:p>
            <a:pPr lvl="0"/>
            <a:r>
              <a:rPr lang="ru-RU" dirty="0" smtClean="0"/>
              <a:t>В конце тезиса или дополнения отсутствуют точки</a:t>
            </a:r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14" hasCustomPrompt="1"/>
          </p:nvPr>
        </p:nvSpPr>
        <p:spPr>
          <a:xfrm>
            <a:off x="660806" y="2405063"/>
            <a:ext cx="5487542" cy="407987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Фотография, рисунок, пиктограмма или </a:t>
            </a:r>
            <a:r>
              <a:rPr lang="ru-RU" dirty="0" err="1" smtClean="0"/>
              <a:t>инфографика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509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ллюстрац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Иллюстрация и текст. Иллюстрация главная, текст разъясняет иллюстрацию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EVOLUTION OF INNOVATION  ECOSYSTEM IN RUSSIA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6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ноября</a:t>
            </a:r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 2014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года</a:t>
            </a:r>
            <a:endParaRPr lang="ru-RU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462115" y="2405468"/>
            <a:ext cx="3578443" cy="4078842"/>
          </a:xfrm>
        </p:spPr>
        <p:txBody>
          <a:bodyPr/>
          <a:lstStyle>
            <a:lvl1pPr marL="0" indent="0">
              <a:buFont typeface="+mj-lt"/>
              <a:buNone/>
              <a:defRPr baseline="0"/>
            </a:lvl1pPr>
            <a:lvl2pPr marL="497754" indent="0">
              <a:buFont typeface="+mj-lt"/>
              <a:buNone/>
              <a:defRPr/>
            </a:lvl2pPr>
            <a:lvl3pPr marL="1338407" indent="-342900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иллюстрацию. Закрепляет утверждение или объясняет иллюстрацию</a:t>
            </a:r>
          </a:p>
          <a:p>
            <a:pPr lvl="1"/>
            <a:endParaRPr lang="ru-RU" dirty="0" smtClean="0"/>
          </a:p>
        </p:txBody>
      </p:sp>
      <p:sp>
        <p:nvSpPr>
          <p:cNvPr id="8" name="Рисунок 26"/>
          <p:cNvSpPr>
            <a:spLocks noGrp="1"/>
          </p:cNvSpPr>
          <p:nvPr>
            <p:ph type="pic" sz="quarter" idx="14" hasCustomPrompt="1"/>
          </p:nvPr>
        </p:nvSpPr>
        <p:spPr>
          <a:xfrm>
            <a:off x="657417" y="2403250"/>
            <a:ext cx="5505871" cy="40737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>
                <a:latin typeface="Verdana"/>
              </a:defRPr>
            </a:lvl1pPr>
          </a:lstStyle>
          <a:p>
            <a:r>
              <a:rPr lang="ru-RU" dirty="0" smtClean="0"/>
              <a:t>Рисунок, фотография или файлы из набора пиктограмм. Иллюстрация должна соответствовать теме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18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ллюстрация и текст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Иллюстрация и текст. Иллюстрация главная, текст разъясняет иллюстрацию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EVOLUTION OF INNOVATION  ECOSYSTEM IN RUSSIA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6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ноября</a:t>
            </a:r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 2014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года</a:t>
            </a:r>
            <a:endParaRPr lang="ru-RU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7127003" y="2405468"/>
            <a:ext cx="2913555" cy="4078842"/>
          </a:xfrm>
        </p:spPr>
        <p:txBody>
          <a:bodyPr/>
          <a:lstStyle>
            <a:lvl1pPr marL="0" indent="0">
              <a:buFont typeface="+mj-lt"/>
              <a:buNone/>
              <a:defRPr baseline="0"/>
            </a:lvl1pPr>
            <a:lvl2pPr marL="497754" indent="0">
              <a:buFont typeface="+mj-lt"/>
              <a:buNone/>
              <a:defRPr/>
            </a:lvl2pPr>
            <a:lvl3pPr marL="1338407" indent="-342900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иллюстрацию. Закрепляет утверждение или объясняет иллюстрацию</a:t>
            </a:r>
          </a:p>
          <a:p>
            <a:pPr lvl="1"/>
            <a:endParaRPr lang="ru-RU" dirty="0" smtClean="0"/>
          </a:p>
        </p:txBody>
      </p:sp>
      <p:sp>
        <p:nvSpPr>
          <p:cNvPr id="8" name="Рисунок 26"/>
          <p:cNvSpPr>
            <a:spLocks noGrp="1"/>
          </p:cNvSpPr>
          <p:nvPr>
            <p:ph type="pic" sz="quarter" idx="14" hasCustomPrompt="1"/>
          </p:nvPr>
        </p:nvSpPr>
        <p:spPr>
          <a:xfrm>
            <a:off x="657417" y="2403250"/>
            <a:ext cx="6148348" cy="40737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>
                <a:latin typeface="Verdana"/>
              </a:defRPr>
            </a:lvl1pPr>
          </a:lstStyle>
          <a:p>
            <a:r>
              <a:rPr lang="ru-RU" dirty="0" smtClean="0"/>
              <a:t>Рисунок, фотография или файлы из набора пиктограмм. Иллюстрация должна соответствовать теме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678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пиктограм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Иллюстрированный список из пяти пунктов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EVOLUTION OF INNOVATION  ECOSYSTEM IN RUSSIA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6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ноября</a:t>
            </a:r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 2014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года</a:t>
            </a:r>
            <a:endParaRPr lang="ru-RU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60807" y="4131134"/>
            <a:ext cx="1602802" cy="2338236"/>
          </a:xfrm>
        </p:spPr>
        <p:txBody>
          <a:bodyPr/>
          <a:lstStyle>
            <a:lvl1pPr marL="0" indent="0">
              <a:buFont typeface="+mj-lt"/>
              <a:buNone/>
              <a:defRPr baseline="0"/>
            </a:lvl1pPr>
            <a:lvl2pPr marL="497754" indent="0">
              <a:buFont typeface="+mj-lt"/>
              <a:buNone/>
              <a:defRPr/>
            </a:lvl2pPr>
            <a:lvl3pPr marL="1338407" indent="-342900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</a:t>
            </a:r>
          </a:p>
        </p:txBody>
      </p:sp>
      <p:sp>
        <p:nvSpPr>
          <p:cNvPr id="8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2599787" y="4131134"/>
            <a:ext cx="1602802" cy="2338236"/>
          </a:xfrm>
        </p:spPr>
        <p:txBody>
          <a:bodyPr/>
          <a:lstStyle>
            <a:lvl1pPr marL="0" indent="0">
              <a:buFont typeface="+mj-lt"/>
              <a:buNone/>
              <a:defRPr baseline="0"/>
            </a:lvl1pPr>
            <a:lvl2pPr marL="497754" indent="0">
              <a:buFont typeface="+mj-lt"/>
              <a:buNone/>
              <a:defRPr/>
            </a:lvl2pPr>
            <a:lvl3pPr marL="1338407" indent="-342900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</a:t>
            </a:r>
          </a:p>
          <a:p>
            <a:pPr lvl="1"/>
            <a:endParaRPr lang="ru-RU" dirty="0" smtClean="0"/>
          </a:p>
        </p:txBody>
      </p:sp>
      <p:sp>
        <p:nvSpPr>
          <p:cNvPr id="9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4542157" y="4131134"/>
            <a:ext cx="1602802" cy="2338236"/>
          </a:xfrm>
        </p:spPr>
        <p:txBody>
          <a:bodyPr/>
          <a:lstStyle>
            <a:lvl1pPr marL="0" indent="0">
              <a:buFont typeface="+mj-lt"/>
              <a:buNone/>
              <a:defRPr baseline="0"/>
            </a:lvl1pPr>
            <a:lvl2pPr marL="497754" indent="0">
              <a:buFont typeface="+mj-lt"/>
              <a:buNone/>
              <a:defRPr/>
            </a:lvl2pPr>
            <a:lvl3pPr marL="1338407" indent="-342900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</a:t>
            </a:r>
          </a:p>
        </p:txBody>
      </p:sp>
      <p:sp>
        <p:nvSpPr>
          <p:cNvPr id="10" name="Текст 6"/>
          <p:cNvSpPr>
            <a:spLocks noGrp="1"/>
          </p:cNvSpPr>
          <p:nvPr>
            <p:ph type="body" sz="quarter" idx="16" hasCustomPrompt="1"/>
          </p:nvPr>
        </p:nvSpPr>
        <p:spPr>
          <a:xfrm>
            <a:off x="6484527" y="4131134"/>
            <a:ext cx="1602802" cy="2338236"/>
          </a:xfrm>
        </p:spPr>
        <p:txBody>
          <a:bodyPr/>
          <a:lstStyle>
            <a:lvl1pPr marL="0" indent="0">
              <a:buFont typeface="+mj-lt"/>
              <a:buNone/>
              <a:defRPr baseline="0"/>
            </a:lvl1pPr>
            <a:lvl2pPr marL="497754" indent="0">
              <a:buFont typeface="+mj-lt"/>
              <a:buNone/>
              <a:defRPr/>
            </a:lvl2pPr>
            <a:lvl3pPr marL="1338407" indent="-342900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</a:t>
            </a:r>
          </a:p>
        </p:txBody>
      </p:sp>
      <p:sp>
        <p:nvSpPr>
          <p:cNvPr id="11" name="Текст 6"/>
          <p:cNvSpPr>
            <a:spLocks noGrp="1"/>
          </p:cNvSpPr>
          <p:nvPr>
            <p:ph type="body" sz="quarter" idx="17" hasCustomPrompt="1"/>
          </p:nvPr>
        </p:nvSpPr>
        <p:spPr>
          <a:xfrm>
            <a:off x="8437756" y="4131134"/>
            <a:ext cx="1602802" cy="2338236"/>
          </a:xfrm>
        </p:spPr>
        <p:txBody>
          <a:bodyPr/>
          <a:lstStyle>
            <a:lvl1pPr marL="0" indent="0">
              <a:buFont typeface="+mj-lt"/>
              <a:buNone/>
              <a:defRPr baseline="0"/>
            </a:lvl1pPr>
            <a:lvl2pPr marL="497754" indent="0">
              <a:buFont typeface="+mj-lt"/>
              <a:buNone/>
              <a:defRPr/>
            </a:lvl2pPr>
            <a:lvl3pPr marL="1338407" indent="-342900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8" hasCustomPrompt="1"/>
          </p:nvPr>
        </p:nvSpPr>
        <p:spPr>
          <a:xfrm>
            <a:off x="657225" y="2271712"/>
            <a:ext cx="1606550" cy="16054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8" name="Рисунок 12"/>
          <p:cNvSpPr>
            <a:spLocks noGrp="1"/>
          </p:cNvSpPr>
          <p:nvPr>
            <p:ph type="pic" sz="quarter" idx="19" hasCustomPrompt="1"/>
          </p:nvPr>
        </p:nvSpPr>
        <p:spPr>
          <a:xfrm>
            <a:off x="2596039" y="2271712"/>
            <a:ext cx="1606550" cy="16054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9" name="Рисунок 12"/>
          <p:cNvSpPr>
            <a:spLocks noGrp="1"/>
          </p:cNvSpPr>
          <p:nvPr>
            <p:ph type="pic" sz="quarter" idx="20" hasCustomPrompt="1"/>
          </p:nvPr>
        </p:nvSpPr>
        <p:spPr>
          <a:xfrm>
            <a:off x="4542157" y="2271712"/>
            <a:ext cx="1606550" cy="16054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20" name="Рисунок 12"/>
          <p:cNvSpPr>
            <a:spLocks noGrp="1"/>
          </p:cNvSpPr>
          <p:nvPr>
            <p:ph type="pic" sz="quarter" idx="21" hasCustomPrompt="1"/>
          </p:nvPr>
        </p:nvSpPr>
        <p:spPr>
          <a:xfrm>
            <a:off x="6480779" y="2271712"/>
            <a:ext cx="1606550" cy="16054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21" name="Рисунок 12"/>
          <p:cNvSpPr>
            <a:spLocks noGrp="1"/>
          </p:cNvSpPr>
          <p:nvPr>
            <p:ph type="pic" sz="quarter" idx="22" hasCustomPrompt="1"/>
          </p:nvPr>
        </p:nvSpPr>
        <p:spPr>
          <a:xfrm>
            <a:off x="8419425" y="2271712"/>
            <a:ext cx="1606550" cy="16054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0846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пикто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Иллюстрированный список из четырех пунктов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EVOLUTION OF INNOVATION  ECOSYSTEM IN RUSSIA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6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ноября</a:t>
            </a:r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 2014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года</a:t>
            </a:r>
            <a:endParaRPr lang="ru-RU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60807" y="4131134"/>
            <a:ext cx="1602802" cy="2338236"/>
          </a:xfrm>
        </p:spPr>
        <p:txBody>
          <a:bodyPr/>
          <a:lstStyle>
            <a:lvl1pPr marL="0" indent="0">
              <a:buFont typeface="+mj-lt"/>
              <a:buNone/>
              <a:defRPr baseline="0"/>
            </a:lvl1pPr>
            <a:lvl2pPr marL="497754" indent="0">
              <a:buFont typeface="+mj-lt"/>
              <a:buNone/>
              <a:defRPr/>
            </a:lvl2pPr>
            <a:lvl3pPr marL="1338407" indent="-342900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</a:t>
            </a:r>
          </a:p>
        </p:txBody>
      </p:sp>
      <p:sp>
        <p:nvSpPr>
          <p:cNvPr id="8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2599787" y="4131134"/>
            <a:ext cx="1602802" cy="2338236"/>
          </a:xfrm>
        </p:spPr>
        <p:txBody>
          <a:bodyPr/>
          <a:lstStyle>
            <a:lvl1pPr marL="0" indent="0">
              <a:buFont typeface="+mj-lt"/>
              <a:buNone/>
              <a:defRPr baseline="0"/>
            </a:lvl1pPr>
            <a:lvl2pPr marL="497754" indent="0">
              <a:buFont typeface="+mj-lt"/>
              <a:buNone/>
              <a:defRPr/>
            </a:lvl2pPr>
            <a:lvl3pPr marL="1338407" indent="-342900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</a:t>
            </a:r>
          </a:p>
        </p:txBody>
      </p:sp>
      <p:sp>
        <p:nvSpPr>
          <p:cNvPr id="9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4542157" y="4131134"/>
            <a:ext cx="1602802" cy="2338236"/>
          </a:xfrm>
        </p:spPr>
        <p:txBody>
          <a:bodyPr/>
          <a:lstStyle>
            <a:lvl1pPr marL="0" indent="0">
              <a:buFont typeface="+mj-lt"/>
              <a:buNone/>
              <a:defRPr baseline="0"/>
            </a:lvl1pPr>
            <a:lvl2pPr marL="497754" indent="0">
              <a:buFont typeface="+mj-lt"/>
              <a:buNone/>
              <a:defRPr/>
            </a:lvl2pPr>
            <a:lvl3pPr marL="1338407" indent="-342900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</a:t>
            </a:r>
          </a:p>
        </p:txBody>
      </p:sp>
      <p:sp>
        <p:nvSpPr>
          <p:cNvPr id="10" name="Текст 6"/>
          <p:cNvSpPr>
            <a:spLocks noGrp="1"/>
          </p:cNvSpPr>
          <p:nvPr>
            <p:ph type="body" sz="quarter" idx="16" hasCustomPrompt="1"/>
          </p:nvPr>
        </p:nvSpPr>
        <p:spPr>
          <a:xfrm>
            <a:off x="6484527" y="4131134"/>
            <a:ext cx="1602802" cy="2338236"/>
          </a:xfrm>
        </p:spPr>
        <p:txBody>
          <a:bodyPr/>
          <a:lstStyle>
            <a:lvl1pPr marL="0" indent="0">
              <a:buFont typeface="+mj-lt"/>
              <a:buNone/>
              <a:defRPr baseline="0"/>
            </a:lvl1pPr>
            <a:lvl2pPr marL="497754" indent="0">
              <a:buFont typeface="+mj-lt"/>
              <a:buNone/>
              <a:defRPr/>
            </a:lvl2pPr>
            <a:lvl3pPr marL="1338407" indent="-342900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8" hasCustomPrompt="1"/>
          </p:nvPr>
        </p:nvSpPr>
        <p:spPr>
          <a:xfrm>
            <a:off x="657225" y="2271712"/>
            <a:ext cx="1606550" cy="16054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8" name="Рисунок 12"/>
          <p:cNvSpPr>
            <a:spLocks noGrp="1"/>
          </p:cNvSpPr>
          <p:nvPr>
            <p:ph type="pic" sz="quarter" idx="19" hasCustomPrompt="1"/>
          </p:nvPr>
        </p:nvSpPr>
        <p:spPr>
          <a:xfrm>
            <a:off x="2596039" y="2271712"/>
            <a:ext cx="1606550" cy="16054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9" name="Рисунок 12"/>
          <p:cNvSpPr>
            <a:spLocks noGrp="1"/>
          </p:cNvSpPr>
          <p:nvPr>
            <p:ph type="pic" sz="quarter" idx="20" hasCustomPrompt="1"/>
          </p:nvPr>
        </p:nvSpPr>
        <p:spPr>
          <a:xfrm>
            <a:off x="4542157" y="2271712"/>
            <a:ext cx="1606550" cy="16054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20" name="Рисунок 12"/>
          <p:cNvSpPr>
            <a:spLocks noGrp="1"/>
          </p:cNvSpPr>
          <p:nvPr>
            <p:ph type="pic" sz="quarter" idx="21" hasCustomPrompt="1"/>
          </p:nvPr>
        </p:nvSpPr>
        <p:spPr>
          <a:xfrm>
            <a:off x="6480779" y="2271712"/>
            <a:ext cx="1606550" cy="16054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9814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иллюст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Иллюстрированный список из трех пунктов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EVOLUTION OF INNOVATION  ECOSYSTEM IN RUSSIA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6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ноября</a:t>
            </a:r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 2014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года</a:t>
            </a:r>
            <a:endParaRPr lang="ru-RU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60807" y="4997712"/>
            <a:ext cx="2902694" cy="1479128"/>
          </a:xfrm>
        </p:spPr>
        <p:txBody>
          <a:bodyPr/>
          <a:lstStyle>
            <a:lvl1pPr marL="0" indent="0">
              <a:buFont typeface="+mj-lt"/>
              <a:buNone/>
              <a:defRPr baseline="0"/>
            </a:lvl1pPr>
            <a:lvl2pPr marL="497754" indent="0">
              <a:buFont typeface="+mj-lt"/>
              <a:buNone/>
              <a:defRPr/>
            </a:lvl2pPr>
            <a:lvl3pPr marL="1338407" indent="-342900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иллюстрацию. Закрепляет утверждение или объясняет иллюстрацию</a:t>
            </a:r>
          </a:p>
          <a:p>
            <a:pPr lvl="1"/>
            <a:endParaRPr lang="ru-RU" dirty="0" smtClean="0"/>
          </a:p>
        </p:txBody>
      </p:sp>
      <p:sp>
        <p:nvSpPr>
          <p:cNvPr id="28" name="Рисунок 12"/>
          <p:cNvSpPr>
            <a:spLocks noGrp="1"/>
          </p:cNvSpPr>
          <p:nvPr>
            <p:ph type="pic" sz="quarter" idx="18" hasCustomPrompt="1"/>
          </p:nvPr>
        </p:nvSpPr>
        <p:spPr>
          <a:xfrm>
            <a:off x="657224" y="2271712"/>
            <a:ext cx="2906277" cy="247946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Иллюстрация</a:t>
            </a:r>
            <a:endParaRPr lang="ru-RU" dirty="0"/>
          </a:p>
        </p:txBody>
      </p:sp>
      <p:sp>
        <p:nvSpPr>
          <p:cNvPr id="37" name="Текст 6"/>
          <p:cNvSpPr>
            <a:spLocks noGrp="1"/>
          </p:cNvSpPr>
          <p:nvPr>
            <p:ph type="body" sz="quarter" idx="19" hasCustomPrompt="1"/>
          </p:nvPr>
        </p:nvSpPr>
        <p:spPr>
          <a:xfrm>
            <a:off x="3895600" y="4997712"/>
            <a:ext cx="2902694" cy="1479128"/>
          </a:xfrm>
        </p:spPr>
        <p:txBody>
          <a:bodyPr/>
          <a:lstStyle>
            <a:lvl1pPr marL="0" indent="0">
              <a:buFont typeface="+mj-lt"/>
              <a:buNone/>
              <a:defRPr baseline="0"/>
            </a:lvl1pPr>
            <a:lvl2pPr marL="497754" indent="0">
              <a:buFont typeface="+mj-lt"/>
              <a:buNone/>
              <a:defRPr/>
            </a:lvl2pPr>
            <a:lvl3pPr marL="1338407" indent="-342900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иллюстрацию. Закрепляет утверждение или объясняет иллюстрацию</a:t>
            </a:r>
          </a:p>
          <a:p>
            <a:pPr lvl="1"/>
            <a:endParaRPr lang="ru-RU" dirty="0" smtClean="0"/>
          </a:p>
        </p:txBody>
      </p:sp>
      <p:sp>
        <p:nvSpPr>
          <p:cNvPr id="38" name="Рисунок 12"/>
          <p:cNvSpPr>
            <a:spLocks noGrp="1"/>
          </p:cNvSpPr>
          <p:nvPr>
            <p:ph type="pic" sz="quarter" idx="20" hasCustomPrompt="1"/>
          </p:nvPr>
        </p:nvSpPr>
        <p:spPr>
          <a:xfrm>
            <a:off x="3892017" y="2271712"/>
            <a:ext cx="2906277" cy="247946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Иллюстрация</a:t>
            </a:r>
            <a:endParaRPr lang="ru-RU" dirty="0"/>
          </a:p>
        </p:txBody>
      </p:sp>
      <p:sp>
        <p:nvSpPr>
          <p:cNvPr id="39" name="Текст 6"/>
          <p:cNvSpPr>
            <a:spLocks noGrp="1"/>
          </p:cNvSpPr>
          <p:nvPr>
            <p:ph type="body" sz="quarter" idx="21" hasCustomPrompt="1"/>
          </p:nvPr>
        </p:nvSpPr>
        <p:spPr>
          <a:xfrm>
            <a:off x="7137864" y="4997712"/>
            <a:ext cx="2902694" cy="1479128"/>
          </a:xfrm>
        </p:spPr>
        <p:txBody>
          <a:bodyPr/>
          <a:lstStyle>
            <a:lvl1pPr marL="0" indent="0">
              <a:buFont typeface="+mj-lt"/>
              <a:buNone/>
              <a:defRPr baseline="0"/>
            </a:lvl1pPr>
            <a:lvl2pPr marL="497754" indent="0">
              <a:buFont typeface="+mj-lt"/>
              <a:buNone/>
              <a:defRPr/>
            </a:lvl2pPr>
            <a:lvl3pPr marL="1338407" indent="-342900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иллюстрацию. Закрепляет утверждение или объясняет иллюстрацию</a:t>
            </a:r>
          </a:p>
          <a:p>
            <a:pPr lvl="1"/>
            <a:endParaRPr lang="ru-RU" dirty="0" smtClean="0"/>
          </a:p>
        </p:txBody>
      </p:sp>
      <p:sp>
        <p:nvSpPr>
          <p:cNvPr id="40" name="Рисунок 12"/>
          <p:cNvSpPr>
            <a:spLocks noGrp="1"/>
          </p:cNvSpPr>
          <p:nvPr>
            <p:ph type="pic" sz="quarter" idx="22" hasCustomPrompt="1"/>
          </p:nvPr>
        </p:nvSpPr>
        <p:spPr>
          <a:xfrm>
            <a:off x="7134281" y="2271712"/>
            <a:ext cx="2906277" cy="247946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Иллюстрация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4745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ая иллюст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Иллюстрация и нумерованный список. Иллюстрация главная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EVOLUTION OF INNOVATION  ECOSYSTEM IN RUSSIA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6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ноября</a:t>
            </a:r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 2014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года</a:t>
            </a:r>
            <a:endParaRPr lang="ru-RU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60806" y="5886676"/>
            <a:ext cx="9379749" cy="634984"/>
          </a:xfrm>
        </p:spPr>
        <p:txBody>
          <a:bodyPr anchor="b">
            <a:normAutofit/>
          </a:bodyPr>
          <a:lstStyle>
            <a:lvl1pPr marL="0" indent="0">
              <a:buFont typeface="+mj-lt"/>
              <a:buNone/>
              <a:defRPr sz="1100" baseline="0"/>
            </a:lvl1pPr>
            <a:lvl2pPr marL="497754" indent="0">
              <a:buFont typeface="+mj-lt"/>
              <a:buNone/>
              <a:defRPr/>
            </a:lvl2pPr>
            <a:lvl3pPr marL="1338407" indent="-342900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Подпись к иллюстрации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14" hasCustomPrompt="1"/>
          </p:nvPr>
        </p:nvSpPr>
        <p:spPr>
          <a:xfrm>
            <a:off x="660807" y="2405063"/>
            <a:ext cx="9380131" cy="3220151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Фотография, рисунок, пиктограмма или </a:t>
            </a:r>
            <a:r>
              <a:rPr lang="ru-RU" dirty="0" err="1" smtClean="0"/>
              <a:t>инфографика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5169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исок и иллюстрация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Список и иллюстрация. Список главный, иллюстрация вторична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Руководство по шаблонам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fld id="{E254ED9B-C8A7-4655-A1BB-6E2B998FA009}" type="datetime1">
              <a:rPr lang="ru-RU" smtClean="0">
                <a:latin typeface="Verdana"/>
                <a:cs typeface="Verdana"/>
              </a:rPr>
              <a:t>25.05.2016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57227" y="2650123"/>
            <a:ext cx="5491163" cy="3410158"/>
          </a:xfrm>
        </p:spPr>
        <p:txBody>
          <a:bodyPr/>
          <a:lstStyle>
            <a:lvl1pPr>
              <a:lnSpc>
                <a:spcPts val="3400"/>
              </a:lnSpc>
              <a:defRPr b="1" cap="all" baseline="0"/>
            </a:lvl1pPr>
            <a:lvl2pPr>
              <a:lnSpc>
                <a:spcPts val="3400"/>
              </a:lnSpc>
              <a:defRPr b="1" cap="all"/>
            </a:lvl2pPr>
            <a:lvl3pPr>
              <a:lnSpc>
                <a:spcPts val="3400"/>
              </a:lnSpc>
              <a:defRPr b="1" cap="all"/>
            </a:lvl3pPr>
          </a:lstStyle>
          <a:p>
            <a:pPr lvl="0"/>
            <a:r>
              <a:rPr lang="ru-RU" dirty="0" smtClean="0"/>
              <a:t>Тезис 1</a:t>
            </a:r>
          </a:p>
          <a:p>
            <a:pPr lvl="0"/>
            <a:r>
              <a:rPr lang="ru-RU" dirty="0" smtClean="0"/>
              <a:t>Тезис 2</a:t>
            </a:r>
          </a:p>
          <a:p>
            <a:pPr lvl="0"/>
            <a:r>
              <a:rPr lang="ru-RU" dirty="0" smtClean="0"/>
              <a:t>Тезис 3</a:t>
            </a:r>
          </a:p>
          <a:p>
            <a:pPr lvl="1"/>
            <a:r>
              <a:rPr lang="ru-RU" dirty="0" smtClean="0"/>
              <a:t>Дополнение 1</a:t>
            </a:r>
          </a:p>
          <a:p>
            <a:pPr lvl="2"/>
            <a:r>
              <a:rPr lang="ru-RU" dirty="0" smtClean="0"/>
              <a:t>Комментарий</a:t>
            </a:r>
          </a:p>
          <a:p>
            <a:pPr lvl="1"/>
            <a:r>
              <a:rPr lang="ru-RU" dirty="0" smtClean="0"/>
              <a:t>Дополнение 3</a:t>
            </a:r>
          </a:p>
          <a:p>
            <a:pPr lvl="0"/>
            <a:r>
              <a:rPr lang="ru-RU" dirty="0" smtClean="0"/>
              <a:t>В конце тезиса или дополнения отсутствуют точки</a:t>
            </a:r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4" hasCustomPrompt="1"/>
          </p:nvPr>
        </p:nvSpPr>
        <p:spPr>
          <a:xfrm>
            <a:off x="6477000" y="2710123"/>
            <a:ext cx="3563938" cy="3350158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Фотография, рисунок, пиктограмма или </a:t>
            </a:r>
            <a:r>
              <a:rPr lang="ru-RU" dirty="0" err="1" smtClean="0"/>
              <a:t>инфографика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58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3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список иллюст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Текст, Список и иллюстрация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Руководство по шаблонам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fld id="{6E879A5B-6D8C-4DD2-B771-FF0A94D7CFD6}" type="datetime1">
              <a:rPr lang="ru-RU" smtClean="0">
                <a:latin typeface="Verdana"/>
                <a:cs typeface="Verdana"/>
              </a:rPr>
              <a:t>25.05.2016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57227" y="2405468"/>
            <a:ext cx="2913747" cy="4078842"/>
          </a:xfrm>
        </p:spPr>
        <p:txBody>
          <a:bodyPr/>
          <a:lstStyle>
            <a:lvl1pPr marL="0" marR="0" indent="0" algn="l" defTabSz="497693" rtl="0" eaLnBrk="1" fontAlgn="auto" latinLnBrk="0" hangingPunct="1">
              <a:lnSpc>
                <a:spcPts val="1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 sz="1100" baseline="0"/>
            </a:lvl1pPr>
            <a:lvl2pPr>
              <a:defRPr sz="1100"/>
            </a:lvl2pPr>
          </a:lstStyle>
          <a:p>
            <a:pPr marL="0" marR="0" lvl="0" indent="0" algn="l" defTabSz="497693" rtl="0" eaLnBrk="1" fontAlgn="auto" latinLnBrk="0" hangingPunct="1">
              <a:lnSpc>
                <a:spcPts val="1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ru-RU" dirty="0" smtClean="0"/>
              <a:t>Текст, который сопровождает тему. Закрепляет утверждение или объясняет иллюстрацию</a:t>
            </a:r>
          </a:p>
          <a:p>
            <a:pPr lvl="0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</p:txBody>
      </p:sp>
      <p:sp>
        <p:nvSpPr>
          <p:cNvPr id="9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3892019" y="2405468"/>
            <a:ext cx="2913747" cy="4078842"/>
          </a:xfrm>
        </p:spPr>
        <p:txBody>
          <a:bodyPr>
            <a:normAutofit/>
          </a:bodyPr>
          <a:lstStyle>
            <a:lvl1pPr>
              <a:defRPr sz="1100" baseline="0"/>
            </a:lvl1pPr>
            <a:lvl2pPr>
              <a:defRPr sz="1100"/>
            </a:lvl2pPr>
            <a:lvl3pPr>
              <a:defRPr sz="1100"/>
            </a:lvl3pPr>
          </a:lstStyle>
          <a:p>
            <a:pPr lvl="0"/>
            <a:r>
              <a:rPr lang="ru-RU" dirty="0" smtClean="0"/>
              <a:t>Тезис 1</a:t>
            </a:r>
          </a:p>
          <a:p>
            <a:pPr lvl="0"/>
            <a:r>
              <a:rPr lang="ru-RU" dirty="0" smtClean="0"/>
              <a:t>Тезис 2</a:t>
            </a:r>
          </a:p>
          <a:p>
            <a:pPr lvl="0"/>
            <a:r>
              <a:rPr lang="ru-RU" dirty="0" smtClean="0"/>
              <a:t>Тезис 3</a:t>
            </a:r>
          </a:p>
          <a:p>
            <a:pPr lvl="1"/>
            <a:r>
              <a:rPr lang="ru-RU" dirty="0" smtClean="0"/>
              <a:t>Дополнение 1</a:t>
            </a:r>
          </a:p>
          <a:p>
            <a:pPr lvl="2"/>
            <a:r>
              <a:rPr lang="ru-RU" dirty="0" smtClean="0"/>
              <a:t>Комментарий</a:t>
            </a:r>
          </a:p>
          <a:p>
            <a:pPr lvl="1"/>
            <a:r>
              <a:rPr lang="ru-RU" dirty="0" smtClean="0"/>
              <a:t>Дополнение 2</a:t>
            </a:r>
          </a:p>
          <a:p>
            <a:pPr lvl="1"/>
            <a:r>
              <a:rPr lang="ru-RU" dirty="0" smtClean="0"/>
              <a:t>Дополнение 3</a:t>
            </a:r>
          </a:p>
          <a:p>
            <a:pPr lvl="0"/>
            <a:r>
              <a:rPr lang="ru-RU" dirty="0" smtClean="0"/>
              <a:t>Тезис 4</a:t>
            </a:r>
          </a:p>
          <a:p>
            <a:pPr lvl="0"/>
            <a:r>
              <a:rPr lang="ru-RU" dirty="0" smtClean="0"/>
              <a:t>В конце тезиса или дополнения отсутствуют точки</a:t>
            </a:r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4" hasCustomPrompt="1"/>
          </p:nvPr>
        </p:nvSpPr>
        <p:spPr>
          <a:xfrm>
            <a:off x="7134318" y="2285113"/>
            <a:ext cx="2906619" cy="4199198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Фотография, рисунок, пиктограмма или </a:t>
            </a:r>
            <a:r>
              <a:rPr lang="ru-RU" dirty="0" err="1" smtClean="0"/>
              <a:t>инфографика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5742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мерация и иллюст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Нумерованный список и иллюстрация. Список главный, иллюстрация вторична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Руководство по шаблонам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fld id="{40D79C4E-E639-4253-B192-C3D69172FC09}" type="datetime1">
              <a:rPr lang="ru-RU" smtClean="0">
                <a:latin typeface="Verdana"/>
                <a:cs typeface="Verdana"/>
              </a:rPr>
              <a:t>25.05.2016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14" hasCustomPrompt="1"/>
          </p:nvPr>
        </p:nvSpPr>
        <p:spPr>
          <a:xfrm>
            <a:off x="6477000" y="2720123"/>
            <a:ext cx="3563938" cy="333015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Фотография, рисунок, пиктограмма или </a:t>
            </a:r>
            <a:r>
              <a:rPr lang="ru-RU" dirty="0" err="1" smtClean="0"/>
              <a:t>инфографика</a:t>
            </a:r>
            <a:endParaRPr lang="ru-RU" dirty="0"/>
          </a:p>
        </p:txBody>
      </p:sp>
      <p:sp>
        <p:nvSpPr>
          <p:cNvPr id="8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57227" y="2650123"/>
            <a:ext cx="5491163" cy="3400157"/>
          </a:xfrm>
        </p:spPr>
        <p:txBody>
          <a:bodyPr/>
          <a:lstStyle>
            <a:lvl1pPr>
              <a:lnSpc>
                <a:spcPts val="3400"/>
              </a:lnSpc>
              <a:buFont typeface="+mj-lt"/>
              <a:buAutoNum type="arabicPeriod"/>
              <a:defRPr b="1" cap="all" baseline="0"/>
            </a:lvl1pPr>
            <a:lvl2pPr marL="840550" indent="-342857">
              <a:lnSpc>
                <a:spcPts val="3400"/>
              </a:lnSpc>
              <a:buFont typeface="Wingdings" charset="2"/>
              <a:buChar char="§"/>
              <a:defRPr b="1" cap="all"/>
            </a:lvl2pPr>
            <a:lvl3pPr marL="1338241" indent="-342857">
              <a:lnSpc>
                <a:spcPts val="3400"/>
              </a:lnSpc>
              <a:buFont typeface="Wingdings" charset="2"/>
              <a:buChar char="§"/>
              <a:defRPr b="1" cap="all"/>
            </a:lvl3pPr>
          </a:lstStyle>
          <a:p>
            <a:pPr lvl="0"/>
            <a:r>
              <a:rPr lang="ru-RU" dirty="0" smtClean="0"/>
              <a:t>Тезис 1</a:t>
            </a:r>
          </a:p>
          <a:p>
            <a:pPr lvl="0"/>
            <a:r>
              <a:rPr lang="ru-RU" dirty="0" smtClean="0"/>
              <a:t>Тезис 2</a:t>
            </a:r>
          </a:p>
          <a:p>
            <a:pPr lvl="0"/>
            <a:r>
              <a:rPr lang="ru-RU" dirty="0" smtClean="0"/>
              <a:t>Тезис 3</a:t>
            </a:r>
          </a:p>
          <a:p>
            <a:pPr lvl="1"/>
            <a:r>
              <a:rPr lang="ru-RU" dirty="0" smtClean="0"/>
              <a:t>Дополнение 1</a:t>
            </a:r>
          </a:p>
          <a:p>
            <a:pPr lvl="2"/>
            <a:r>
              <a:rPr lang="ru-RU" dirty="0" smtClean="0"/>
              <a:t>Комментарий</a:t>
            </a:r>
          </a:p>
          <a:p>
            <a:pPr lvl="1"/>
            <a:r>
              <a:rPr lang="ru-RU" dirty="0" smtClean="0"/>
              <a:t>Дополнение 3</a:t>
            </a:r>
          </a:p>
          <a:p>
            <a:pPr lvl="0"/>
            <a:r>
              <a:rPr lang="ru-RU" dirty="0" smtClean="0"/>
              <a:t>В конце тезиса или дополнения отсутствуют точки</a:t>
            </a:r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26045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3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ллюстрация и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Иллюстрация и список. Иллюстрация главная, список разъясняет иллюстрацию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Руководство по шаблонам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fld id="{9FFD0FEE-B3CA-4D12-B897-FF955A6663FD}" type="datetime1">
              <a:rPr lang="ru-RU" smtClean="0">
                <a:latin typeface="Verdana"/>
                <a:cs typeface="Verdana"/>
              </a:rPr>
              <a:t>25.05.2016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480651" y="2405468"/>
            <a:ext cx="3559908" cy="4078842"/>
          </a:xfrm>
        </p:spPr>
        <p:txBody>
          <a:bodyPr/>
          <a:lstStyle>
            <a:lvl1pPr>
              <a:defRPr sz="1100" baseline="0"/>
            </a:lvl1pPr>
            <a:lvl2pPr>
              <a:defRPr sz="1100"/>
            </a:lvl2pPr>
            <a:lvl3pPr>
              <a:defRPr sz="1100"/>
            </a:lvl3pPr>
          </a:lstStyle>
          <a:p>
            <a:pPr lvl="0"/>
            <a:r>
              <a:rPr lang="ru-RU" dirty="0" smtClean="0"/>
              <a:t>Тезис 1</a:t>
            </a:r>
          </a:p>
          <a:p>
            <a:pPr lvl="0"/>
            <a:r>
              <a:rPr lang="ru-RU" dirty="0" smtClean="0"/>
              <a:t>Тезис 2</a:t>
            </a:r>
          </a:p>
          <a:p>
            <a:pPr lvl="0"/>
            <a:r>
              <a:rPr lang="ru-RU" dirty="0" smtClean="0"/>
              <a:t>Тезис 3</a:t>
            </a:r>
          </a:p>
          <a:p>
            <a:pPr lvl="1"/>
            <a:r>
              <a:rPr lang="ru-RU" dirty="0" smtClean="0"/>
              <a:t>Дополнение 1</a:t>
            </a:r>
          </a:p>
          <a:p>
            <a:pPr lvl="2"/>
            <a:r>
              <a:rPr lang="ru-RU" dirty="0" smtClean="0"/>
              <a:t>Комментарий</a:t>
            </a:r>
          </a:p>
          <a:p>
            <a:pPr lvl="1"/>
            <a:r>
              <a:rPr lang="ru-RU" dirty="0" smtClean="0"/>
              <a:t>Дополнение 2</a:t>
            </a:r>
          </a:p>
          <a:p>
            <a:pPr lvl="1"/>
            <a:r>
              <a:rPr lang="ru-RU" dirty="0" smtClean="0"/>
              <a:t>Дополнение 3</a:t>
            </a:r>
          </a:p>
          <a:p>
            <a:pPr lvl="0"/>
            <a:r>
              <a:rPr lang="ru-RU" dirty="0" smtClean="0"/>
              <a:t>Тезис 4</a:t>
            </a:r>
          </a:p>
          <a:p>
            <a:pPr lvl="0"/>
            <a:r>
              <a:rPr lang="ru-RU" dirty="0" smtClean="0"/>
              <a:t>В конце тезиса или дополнения отсутствуют точки</a:t>
            </a:r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14" hasCustomPrompt="1"/>
          </p:nvPr>
        </p:nvSpPr>
        <p:spPr>
          <a:xfrm>
            <a:off x="657419" y="2278544"/>
            <a:ext cx="5483459" cy="4206396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Фотография, рисунок, пиктограмма или </a:t>
            </a:r>
            <a:r>
              <a:rPr lang="ru-RU" dirty="0" err="1" smtClean="0"/>
              <a:t>инфографика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557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ллюстрация и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Иллюстрация и нумерованный список. Иллюстрация главная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Руководство по шаблонам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fld id="{81343942-7015-4151-82F9-CA5C9134D195}" type="datetime1">
              <a:rPr lang="ru-RU" smtClean="0">
                <a:latin typeface="Verdana"/>
                <a:cs typeface="Verdana"/>
              </a:rPr>
              <a:t>25.05.2016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462115" y="2405468"/>
            <a:ext cx="3578444" cy="4078842"/>
          </a:xfrm>
        </p:spPr>
        <p:txBody>
          <a:bodyPr/>
          <a:lstStyle>
            <a:lvl1pPr>
              <a:buFont typeface="+mj-lt"/>
              <a:buAutoNum type="arabicPeriod"/>
              <a:defRPr sz="1100" baseline="0"/>
            </a:lvl1pPr>
            <a:lvl2pPr marL="840550" indent="-342857">
              <a:buFont typeface="+mj-lt"/>
              <a:buAutoNum type="arabicPeriod"/>
              <a:defRPr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Тезис 1</a:t>
            </a:r>
          </a:p>
          <a:p>
            <a:pPr lvl="0"/>
            <a:r>
              <a:rPr lang="ru-RU" dirty="0" smtClean="0"/>
              <a:t>Тезис 2</a:t>
            </a:r>
          </a:p>
          <a:p>
            <a:pPr lvl="0"/>
            <a:r>
              <a:rPr lang="ru-RU" dirty="0" smtClean="0"/>
              <a:t>Тезис 3</a:t>
            </a:r>
          </a:p>
          <a:p>
            <a:pPr lvl="0"/>
            <a:r>
              <a:rPr lang="ru-RU" dirty="0" smtClean="0"/>
              <a:t>Тезис 4</a:t>
            </a:r>
          </a:p>
          <a:p>
            <a:pPr lvl="0"/>
            <a:r>
              <a:rPr lang="ru-RU" dirty="0" smtClean="0"/>
              <a:t>В конце тезиса или дополнения отсутствуют точки</a:t>
            </a:r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14" hasCustomPrompt="1"/>
          </p:nvPr>
        </p:nvSpPr>
        <p:spPr>
          <a:xfrm>
            <a:off x="660805" y="2269206"/>
            <a:ext cx="5487543" cy="421573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Фотография, рисунок, пиктограмма или </a:t>
            </a:r>
            <a:r>
              <a:rPr lang="ru-RU" dirty="0" err="1" smtClean="0"/>
              <a:t>инфографика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877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ллюстрац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Иллюстрация и текст. Иллюстрация главная, текст разъясняет иллюстрацию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Руководство по шаблонам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fld id="{F4A5015E-74F0-4CC7-846D-CCCF2FD4C712}" type="datetime1">
              <a:rPr lang="ru-RU" smtClean="0">
                <a:latin typeface="Verdana"/>
                <a:cs typeface="Verdana"/>
              </a:rPr>
              <a:t>25.05.2016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462115" y="2405468"/>
            <a:ext cx="3578444" cy="407884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1100" b="0" baseline="0"/>
            </a:lvl1pPr>
            <a:lvl2pPr marL="497693" indent="0">
              <a:buFont typeface="+mj-lt"/>
              <a:buNone/>
              <a:defRPr sz="1100" b="0"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иллюстрацию. Закрепляет утверждение или объясняет иллюстрацию</a:t>
            </a:r>
          </a:p>
          <a:p>
            <a:pPr lvl="1"/>
            <a:endParaRPr lang="ru-RU" dirty="0" smtClean="0"/>
          </a:p>
        </p:txBody>
      </p:sp>
      <p:sp>
        <p:nvSpPr>
          <p:cNvPr id="8" name="Рисунок 26"/>
          <p:cNvSpPr>
            <a:spLocks noGrp="1"/>
          </p:cNvSpPr>
          <p:nvPr>
            <p:ph type="pic" sz="quarter" idx="14" hasCustomPrompt="1"/>
          </p:nvPr>
        </p:nvSpPr>
        <p:spPr>
          <a:xfrm>
            <a:off x="657418" y="2269205"/>
            <a:ext cx="5505871" cy="420779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>
                <a:latin typeface="Verdana"/>
              </a:defRPr>
            </a:lvl1pPr>
          </a:lstStyle>
          <a:p>
            <a:r>
              <a:rPr lang="ru-RU" dirty="0" smtClean="0"/>
              <a:t>Рисунок, фотография или файлы из набора пиктограмм. Иллюстрация должна соответствовать теме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683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ллюстрация и текс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Иллюстрация и текст. Иллюстрация главная, текст разъясняет иллюстрацию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Руководство по шаблонам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fld id="{710A502A-952E-48B8-9CAE-8B1D515E683A}" type="datetime1">
              <a:rPr lang="ru-RU" smtClean="0">
                <a:latin typeface="Verdana"/>
                <a:cs typeface="Verdana"/>
              </a:rPr>
              <a:t>25.05.2016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7127004" y="2405468"/>
            <a:ext cx="2913555" cy="4078842"/>
          </a:xfrm>
        </p:spPr>
        <p:txBody>
          <a:bodyPr/>
          <a:lstStyle>
            <a:lvl1pPr marL="0" indent="0">
              <a:buFont typeface="+mj-lt"/>
              <a:buNone/>
              <a:defRPr sz="1100" baseline="0"/>
            </a:lvl1pPr>
            <a:lvl2pPr marL="497693" indent="0">
              <a:buFont typeface="+mj-lt"/>
              <a:buNone/>
              <a:defRPr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иллюстрацию. Закрепляет утверждение или объясняет иллюстрацию</a:t>
            </a:r>
          </a:p>
          <a:p>
            <a:pPr lvl="1"/>
            <a:endParaRPr lang="ru-RU" dirty="0" smtClean="0"/>
          </a:p>
        </p:txBody>
      </p:sp>
      <p:sp>
        <p:nvSpPr>
          <p:cNvPr id="8" name="Рисунок 26"/>
          <p:cNvSpPr>
            <a:spLocks noGrp="1"/>
          </p:cNvSpPr>
          <p:nvPr>
            <p:ph type="pic" sz="quarter" idx="14" hasCustomPrompt="1"/>
          </p:nvPr>
        </p:nvSpPr>
        <p:spPr>
          <a:xfrm>
            <a:off x="657417" y="2278543"/>
            <a:ext cx="6148348" cy="419845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>
                <a:latin typeface="Verdana"/>
              </a:defRPr>
            </a:lvl1pPr>
          </a:lstStyle>
          <a:p>
            <a:r>
              <a:rPr lang="ru-RU" dirty="0" smtClean="0"/>
              <a:t>Рисунок, фотография или файлы из набора пиктограмм. Иллюстрация должна соответствовать теме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241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420" y="930320"/>
            <a:ext cx="9383138" cy="122940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3"/>
          </p:nvPr>
        </p:nvSpPr>
        <p:spPr>
          <a:xfrm>
            <a:off x="1879981" y="500514"/>
            <a:ext cx="8160578" cy="3585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400" cap="all">
                <a:solidFill>
                  <a:schemeClr val="tx1"/>
                </a:solidFill>
                <a:latin typeface="Verdana"/>
              </a:defRPr>
            </a:lvl1pPr>
          </a:lstStyle>
          <a:p>
            <a:r>
              <a:rPr lang="ru-RU" smtClean="0"/>
              <a:t>Руководство по шаблонам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57418" y="859096"/>
            <a:ext cx="93831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Изображение 17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807" y="245116"/>
            <a:ext cx="1132150" cy="436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Дата 12"/>
          <p:cNvSpPr>
            <a:spLocks noGrp="1"/>
          </p:cNvSpPr>
          <p:nvPr>
            <p:ph type="dt" sz="half" idx="2"/>
          </p:nvPr>
        </p:nvSpPr>
        <p:spPr>
          <a:xfrm>
            <a:off x="660805" y="6606265"/>
            <a:ext cx="7758619" cy="33193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4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fld id="{33094D84-FCB6-4484-BF78-B9A3DD511B09}" type="datetime1">
              <a:rPr lang="ru-RU" smtClean="0"/>
              <a:t>25.05.2016</a:t>
            </a:fld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8419425" y="6606265"/>
            <a:ext cx="1621131" cy="33193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300">
                <a:solidFill>
                  <a:srgbClr val="000000"/>
                </a:solidFill>
                <a:latin typeface="Verdana"/>
                <a:cs typeface="Verdana"/>
              </a:defRPr>
            </a:lvl1pPr>
          </a:lstStyle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57418" y="859096"/>
            <a:ext cx="93831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7418" y="2629580"/>
            <a:ext cx="9383140" cy="397668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411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5" r:id="rId2"/>
    <p:sldLayoutId id="2147483653" r:id="rId3"/>
    <p:sldLayoutId id="2147483661" r:id="rId4"/>
    <p:sldLayoutId id="2147483655" r:id="rId5"/>
    <p:sldLayoutId id="2147483654" r:id="rId6"/>
    <p:sldLayoutId id="2147483656" r:id="rId7"/>
    <p:sldLayoutId id="2147483662" r:id="rId8"/>
    <p:sldLayoutId id="2147483664" r:id="rId9"/>
    <p:sldLayoutId id="2147483658" r:id="rId10"/>
    <p:sldLayoutId id="2147483663" r:id="rId11"/>
    <p:sldLayoutId id="2147483659" r:id="rId12"/>
    <p:sldLayoutId id="2147483660" r:id="rId13"/>
    <p:sldLayoutId id="2147483667" r:id="rId14"/>
    <p:sldLayoutId id="2147483668" r:id="rId15"/>
    <p:sldLayoutId id="2147483669" r:id="rId16"/>
  </p:sldLayoutIdLst>
  <p:timing>
    <p:tnLst>
      <p:par>
        <p:cTn id="1" dur="indefinite" restart="never" nodeType="tmRoot"/>
      </p:par>
    </p:tnLst>
  </p:timing>
  <p:hf hdr="0" ftr="0"/>
  <p:txStyles>
    <p:titleStyle>
      <a:lvl1pPr indent="0" algn="l" defTabSz="497693" rtl="0" eaLnBrk="1" latinLnBrk="0" hangingPunct="1">
        <a:lnSpc>
          <a:spcPts val="3400"/>
        </a:lnSpc>
        <a:spcBef>
          <a:spcPts val="0"/>
        </a:spcBef>
        <a:buNone/>
        <a:defRPr sz="3300" b="1" i="0" kern="1200" cap="all">
          <a:solidFill>
            <a:schemeClr val="tx1"/>
          </a:solidFill>
          <a:latin typeface="Verdana"/>
          <a:ea typeface="+mj-ea"/>
          <a:cs typeface="Verdana"/>
        </a:defRPr>
      </a:lvl1pPr>
    </p:titleStyle>
    <p:bodyStyle>
      <a:lvl1pPr marL="373269" indent="-373269" algn="l" defTabSz="497693" rtl="0" eaLnBrk="1" latinLnBrk="0" hangingPunct="1">
        <a:lnSpc>
          <a:spcPts val="1699"/>
        </a:lnSpc>
        <a:spcBef>
          <a:spcPts val="0"/>
        </a:spcBef>
        <a:buFont typeface="Wingdings" charset="2"/>
        <a:buChar char="§"/>
        <a:defRPr sz="1800" kern="1200" baseline="0">
          <a:solidFill>
            <a:schemeClr val="tx1"/>
          </a:solidFill>
          <a:latin typeface="Verdana"/>
          <a:ea typeface="+mn-ea"/>
          <a:cs typeface="+mn-cs"/>
        </a:defRPr>
      </a:lvl1pPr>
      <a:lvl2pPr marL="808750" indent="-311058" algn="l" defTabSz="497693" rtl="0" eaLnBrk="1" latinLnBrk="0" hangingPunct="1">
        <a:lnSpc>
          <a:spcPts val="1699"/>
        </a:lnSpc>
        <a:spcBef>
          <a:spcPts val="0"/>
        </a:spcBef>
        <a:buFont typeface="Wingdings" charset="2"/>
        <a:buChar char="§"/>
        <a:defRPr sz="1800" kern="1200" baseline="0">
          <a:solidFill>
            <a:schemeClr val="tx1"/>
          </a:solidFill>
          <a:latin typeface="Verdana"/>
          <a:ea typeface="+mn-ea"/>
          <a:cs typeface="+mn-cs"/>
        </a:defRPr>
      </a:lvl2pPr>
      <a:lvl3pPr marL="1244230" indent="-248846" algn="l" defTabSz="497693" rtl="0" eaLnBrk="1" latinLnBrk="0" hangingPunct="1">
        <a:lnSpc>
          <a:spcPts val="1699"/>
        </a:lnSpc>
        <a:spcBef>
          <a:spcPts val="0"/>
        </a:spcBef>
        <a:buFont typeface="Wingdings" charset="2"/>
        <a:buChar char="§"/>
        <a:defRPr sz="1800" kern="1200" baseline="0">
          <a:solidFill>
            <a:schemeClr val="tx1"/>
          </a:solidFill>
          <a:latin typeface="Verdana"/>
          <a:ea typeface="+mn-ea"/>
          <a:cs typeface="+mn-cs"/>
        </a:defRPr>
      </a:lvl3pPr>
      <a:lvl4pPr marL="1741922" indent="-248846" algn="l" defTabSz="497693" rtl="0" eaLnBrk="1" latinLnBrk="0" hangingPunct="1">
        <a:lnSpc>
          <a:spcPts val="1699"/>
        </a:lnSpc>
        <a:spcBef>
          <a:spcPts val="0"/>
        </a:spcBef>
        <a:buFont typeface="Wingdings" charset="2"/>
        <a:buChar char="§"/>
        <a:defRPr sz="1800" kern="1200" baseline="0">
          <a:solidFill>
            <a:schemeClr val="tx1"/>
          </a:solidFill>
          <a:latin typeface="Verdana"/>
          <a:ea typeface="+mn-ea"/>
          <a:cs typeface="+mn-cs"/>
        </a:defRPr>
      </a:lvl4pPr>
      <a:lvl5pPr marL="2239614" indent="-248846" algn="l" defTabSz="497693" rtl="0" eaLnBrk="1" latinLnBrk="0" hangingPunct="1">
        <a:lnSpc>
          <a:spcPts val="1699"/>
        </a:lnSpc>
        <a:spcBef>
          <a:spcPts val="0"/>
        </a:spcBef>
        <a:buFont typeface="Wingdings" charset="2"/>
        <a:buChar char="§"/>
        <a:defRPr sz="1800" kern="1200" baseline="0">
          <a:solidFill>
            <a:schemeClr val="tx1"/>
          </a:solidFill>
          <a:latin typeface="Verdana"/>
          <a:ea typeface="+mn-ea"/>
          <a:cs typeface="+mn-cs"/>
        </a:defRPr>
      </a:lvl5pPr>
      <a:lvl6pPr marL="2737306" indent="-248846" algn="l" defTabSz="49769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4999" indent="-248846" algn="l" defTabSz="49769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2690" indent="-248846" algn="l" defTabSz="49769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383" indent="-248846" algn="l" defTabSz="49769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976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7693" algn="l" defTabSz="4976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84" algn="l" defTabSz="4976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076" algn="l" defTabSz="4976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90769" algn="l" defTabSz="4976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460" algn="l" defTabSz="4976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153" algn="l" defTabSz="4976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83844" algn="l" defTabSz="4976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81537" algn="l" defTabSz="4976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418" y="930320"/>
            <a:ext cx="9383139" cy="122940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3"/>
          </p:nvPr>
        </p:nvSpPr>
        <p:spPr>
          <a:xfrm>
            <a:off x="1879981" y="500513"/>
            <a:ext cx="8160578" cy="3585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400" cap="all">
                <a:solidFill>
                  <a:schemeClr val="tx1"/>
                </a:solidFill>
                <a:latin typeface="Verdana"/>
              </a:defRPr>
            </a:lvl1pPr>
          </a:lstStyle>
          <a:p>
            <a:pPr defTabSz="497754"/>
            <a:r>
              <a:rPr lang="en-US" dirty="0" smtClean="0">
                <a:solidFill>
                  <a:prstClr val="black"/>
                </a:solidFill>
              </a:rPr>
              <a:t>EVOLUTION OF INNOVATION  ECOSYSTEM IN RUSSIA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57418" y="859096"/>
            <a:ext cx="93831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Изображение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07" y="245115"/>
            <a:ext cx="1132150" cy="436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Дата 12"/>
          <p:cNvSpPr>
            <a:spLocks noGrp="1"/>
          </p:cNvSpPr>
          <p:nvPr>
            <p:ph type="dt" sz="half" idx="2"/>
          </p:nvPr>
        </p:nvSpPr>
        <p:spPr>
          <a:xfrm>
            <a:off x="660805" y="6606265"/>
            <a:ext cx="7758619" cy="33193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4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defTabSz="497754"/>
            <a:r>
              <a:rPr lang="en-US" dirty="0" smtClean="0">
                <a:solidFill>
                  <a:prstClr val="black"/>
                </a:solidFill>
              </a:rPr>
              <a:t>6 </a:t>
            </a:r>
            <a:r>
              <a:rPr lang="en-US" dirty="0" err="1" smtClean="0">
                <a:solidFill>
                  <a:prstClr val="black"/>
                </a:solidFill>
              </a:rPr>
              <a:t>ноября</a:t>
            </a:r>
            <a:r>
              <a:rPr lang="en-US" dirty="0" smtClean="0">
                <a:solidFill>
                  <a:prstClr val="black"/>
                </a:solidFill>
              </a:rPr>
              <a:t> 2014 </a:t>
            </a:r>
            <a:r>
              <a:rPr lang="en-US" dirty="0" err="1" smtClean="0">
                <a:solidFill>
                  <a:prstClr val="black"/>
                </a:solidFill>
              </a:rPr>
              <a:t>года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8419425" y="6606265"/>
            <a:ext cx="1621131" cy="33193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rgbClr val="000000"/>
                </a:solidFill>
                <a:latin typeface="Verdana"/>
                <a:cs typeface="Verdana"/>
              </a:defRPr>
            </a:lvl1pPr>
          </a:lstStyle>
          <a:p>
            <a:pPr defTabSz="497754"/>
            <a:fld id="{270CC76C-CF9A-B645-A5DE-487E37C771FE}" type="slidenum">
              <a:rPr lang="ru-RU" smtClean="0"/>
              <a:pPr defTabSz="497754"/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57418" y="859096"/>
            <a:ext cx="93831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7418" y="2629579"/>
            <a:ext cx="9383140" cy="397668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6777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timing>
    <p:tnLst>
      <p:par>
        <p:cTn id="1" dur="indefinite" restart="never" nodeType="tmRoot"/>
      </p:par>
    </p:tnLst>
  </p:timing>
  <p:hf sldNum="0" hdr="0"/>
  <p:txStyles>
    <p:titleStyle>
      <a:lvl1pPr indent="0" algn="l" defTabSz="497754" rtl="0" eaLnBrk="1" latinLnBrk="0" hangingPunct="1">
        <a:lnSpc>
          <a:spcPts val="3400"/>
        </a:lnSpc>
        <a:spcBef>
          <a:spcPts val="0"/>
        </a:spcBef>
        <a:buNone/>
        <a:defRPr sz="3300" b="1" i="0" kern="1200" cap="all">
          <a:solidFill>
            <a:schemeClr val="tx1"/>
          </a:solidFill>
          <a:latin typeface="Verdana"/>
          <a:ea typeface="+mj-ea"/>
          <a:cs typeface="Verdana"/>
        </a:defRPr>
      </a:lvl1pPr>
    </p:titleStyle>
    <p:bodyStyle>
      <a:lvl1pPr marL="373315" indent="-373315" algn="l" defTabSz="497754" rtl="0" eaLnBrk="1" latinLnBrk="0" hangingPunct="1">
        <a:lnSpc>
          <a:spcPts val="1700"/>
        </a:lnSpc>
        <a:spcBef>
          <a:spcPts val="0"/>
        </a:spcBef>
        <a:buFont typeface="Wingdings" charset="2"/>
        <a:buChar char="§"/>
        <a:defRPr sz="1800" kern="1200" baseline="0">
          <a:solidFill>
            <a:schemeClr val="tx1"/>
          </a:solidFill>
          <a:latin typeface="Verdana"/>
          <a:ea typeface="+mn-ea"/>
          <a:cs typeface="+mn-cs"/>
        </a:defRPr>
      </a:lvl1pPr>
      <a:lvl2pPr marL="808850" indent="-311096" algn="l" defTabSz="497754" rtl="0" eaLnBrk="1" latinLnBrk="0" hangingPunct="1">
        <a:lnSpc>
          <a:spcPts val="1700"/>
        </a:lnSpc>
        <a:spcBef>
          <a:spcPts val="0"/>
        </a:spcBef>
        <a:buFont typeface="Wingdings" charset="2"/>
        <a:buChar char="§"/>
        <a:defRPr sz="1800" kern="1200" baseline="0">
          <a:solidFill>
            <a:schemeClr val="tx1"/>
          </a:solidFill>
          <a:latin typeface="Verdana"/>
          <a:ea typeface="+mn-ea"/>
          <a:cs typeface="+mn-cs"/>
        </a:defRPr>
      </a:lvl2pPr>
      <a:lvl3pPr marL="1244384" indent="-248877" algn="l" defTabSz="497754" rtl="0" eaLnBrk="1" latinLnBrk="0" hangingPunct="1">
        <a:lnSpc>
          <a:spcPts val="1700"/>
        </a:lnSpc>
        <a:spcBef>
          <a:spcPts val="0"/>
        </a:spcBef>
        <a:buFont typeface="Wingdings" charset="2"/>
        <a:buChar char="§"/>
        <a:defRPr sz="1800" kern="1200" baseline="0">
          <a:solidFill>
            <a:schemeClr val="tx1"/>
          </a:solidFill>
          <a:latin typeface="Verdana"/>
          <a:ea typeface="+mn-ea"/>
          <a:cs typeface="+mn-cs"/>
        </a:defRPr>
      </a:lvl3pPr>
      <a:lvl4pPr marL="1742138" indent="-248877" algn="l" defTabSz="497754" rtl="0" eaLnBrk="1" latinLnBrk="0" hangingPunct="1">
        <a:lnSpc>
          <a:spcPts val="1700"/>
        </a:lnSpc>
        <a:spcBef>
          <a:spcPts val="0"/>
        </a:spcBef>
        <a:buFont typeface="Wingdings" charset="2"/>
        <a:buChar char="§"/>
        <a:defRPr sz="1800" kern="1200" baseline="0">
          <a:solidFill>
            <a:schemeClr val="tx1"/>
          </a:solidFill>
          <a:latin typeface="Verdana"/>
          <a:ea typeface="+mn-ea"/>
          <a:cs typeface="+mn-cs"/>
        </a:defRPr>
      </a:lvl4pPr>
      <a:lvl5pPr marL="2239891" indent="-248877" algn="l" defTabSz="497754" rtl="0" eaLnBrk="1" latinLnBrk="0" hangingPunct="1">
        <a:lnSpc>
          <a:spcPts val="1700"/>
        </a:lnSpc>
        <a:spcBef>
          <a:spcPts val="0"/>
        </a:spcBef>
        <a:buFont typeface="Wingdings" charset="2"/>
        <a:buChar char="§"/>
        <a:defRPr sz="1800" kern="1200" baseline="0">
          <a:solidFill>
            <a:schemeClr val="tx1"/>
          </a:solidFill>
          <a:latin typeface="Verdana"/>
          <a:ea typeface="+mn-ea"/>
          <a:cs typeface="+mn-cs"/>
        </a:defRPr>
      </a:lvl5pPr>
      <a:lvl6pPr marL="2737645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399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152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906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54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07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61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01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68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522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27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29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BACIS-FIGURES-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014" y="4494030"/>
            <a:ext cx="187833" cy="162687"/>
          </a:xfrm>
          <a:prstGeom prst="rect">
            <a:avLst/>
          </a:prstGeom>
        </p:spPr>
      </p:pic>
      <p:pic>
        <p:nvPicPr>
          <p:cNvPr id="4" name="Изображение 3" descr="BACIS-FIGURES-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49" y="5472079"/>
            <a:ext cx="246507" cy="246507"/>
          </a:xfrm>
          <a:prstGeom prst="rect">
            <a:avLst/>
          </a:prstGeom>
        </p:spPr>
      </p:pic>
      <p:pic>
        <p:nvPicPr>
          <p:cNvPr id="5" name="Изображение 4" descr="BACIS-FIGURES-1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435" y="6257412"/>
            <a:ext cx="179070" cy="206121"/>
          </a:xfrm>
          <a:prstGeom prst="rect">
            <a:avLst/>
          </a:prstGeom>
        </p:spPr>
      </p:pic>
      <p:pic>
        <p:nvPicPr>
          <p:cNvPr id="6" name="Изображение 5" descr="BACIS-FIGURES-3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587" y="2565645"/>
            <a:ext cx="131064" cy="250698"/>
          </a:xfrm>
          <a:prstGeom prst="rect">
            <a:avLst/>
          </a:prstGeom>
        </p:spPr>
      </p:pic>
      <p:pic>
        <p:nvPicPr>
          <p:cNvPr id="7" name="Изображение 6" descr="BACIS-FIGURES-2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346" y="2330072"/>
            <a:ext cx="187833" cy="162687"/>
          </a:xfrm>
          <a:prstGeom prst="rect">
            <a:avLst/>
          </a:prstGeom>
        </p:spPr>
      </p:pic>
      <p:pic>
        <p:nvPicPr>
          <p:cNvPr id="8" name="Изображение 7" descr="BACIS-FIGURES-1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049" y="2610222"/>
            <a:ext cx="179070" cy="206121"/>
          </a:xfrm>
          <a:prstGeom prst="rect">
            <a:avLst/>
          </a:prstGeom>
        </p:spPr>
      </p:pic>
      <p:pic>
        <p:nvPicPr>
          <p:cNvPr id="9" name="Изображение 8" descr="BACIS-FIGURES-30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654" y="6257412"/>
            <a:ext cx="357759" cy="412242"/>
          </a:xfrm>
          <a:prstGeom prst="rect">
            <a:avLst/>
          </a:prstGeom>
        </p:spPr>
      </p:pic>
      <p:pic>
        <p:nvPicPr>
          <p:cNvPr id="12" name="Изображение 11" descr="BACIS-FIGURES-18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47" y="743851"/>
            <a:ext cx="357759" cy="412242"/>
          </a:xfrm>
          <a:prstGeom prst="rect">
            <a:avLst/>
          </a:prstGeom>
        </p:spPr>
      </p:pic>
      <p:pic>
        <p:nvPicPr>
          <p:cNvPr id="13" name="Изображение 12" descr="BACIS-FIGURES-09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719" y="1017501"/>
            <a:ext cx="131064" cy="250698"/>
          </a:xfrm>
          <a:prstGeom prst="rect">
            <a:avLst/>
          </a:prstGeom>
        </p:spPr>
      </p:pic>
      <p:pic>
        <p:nvPicPr>
          <p:cNvPr id="16" name="Изображение 15" descr="BACIS-FIGURES-19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310" y="1268199"/>
            <a:ext cx="492633" cy="492633"/>
          </a:xfrm>
          <a:prstGeom prst="rect">
            <a:avLst/>
          </a:prstGeom>
        </p:spPr>
      </p:pic>
      <p:pic>
        <p:nvPicPr>
          <p:cNvPr id="18" name="Изображение 17" descr="BACIS-FIGURES-31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732" y="6042713"/>
            <a:ext cx="492633" cy="492633"/>
          </a:xfrm>
          <a:prstGeom prst="rect">
            <a:avLst/>
          </a:prstGeom>
        </p:spPr>
      </p:pic>
      <p:pic>
        <p:nvPicPr>
          <p:cNvPr id="19" name="Изображение 18" descr="BACIS-FIGURES-1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151" y="1117129"/>
            <a:ext cx="179070" cy="206121"/>
          </a:xfrm>
          <a:prstGeom prst="rect">
            <a:avLst/>
          </a:prstGeom>
        </p:spPr>
      </p:pic>
      <p:pic>
        <p:nvPicPr>
          <p:cNvPr id="20" name="Изображение 19" descr="BACIS-FIGURES-06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171" y="1229028"/>
            <a:ext cx="357759" cy="412242"/>
          </a:xfrm>
          <a:prstGeom prst="rect">
            <a:avLst/>
          </a:prstGeom>
        </p:spPr>
      </p:pic>
      <p:pic>
        <p:nvPicPr>
          <p:cNvPr id="21" name="Изображение 20" descr="BACIS-FIGURES-17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473" y="4575374"/>
            <a:ext cx="262509" cy="501015"/>
          </a:xfrm>
          <a:prstGeom prst="rect">
            <a:avLst/>
          </a:prstGeom>
        </p:spPr>
      </p:pic>
      <p:pic>
        <p:nvPicPr>
          <p:cNvPr id="22" name="Изображение 21" descr="BACIS-FIGURES-30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368" y="6426110"/>
            <a:ext cx="357759" cy="412242"/>
          </a:xfrm>
          <a:prstGeom prst="rect">
            <a:avLst/>
          </a:prstGeom>
        </p:spPr>
      </p:pic>
      <p:pic>
        <p:nvPicPr>
          <p:cNvPr id="24" name="Изображение 23" descr="BACIS-FIGURES-29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948" y="1829057"/>
            <a:ext cx="262509" cy="501015"/>
          </a:xfrm>
          <a:prstGeom prst="rect">
            <a:avLst/>
          </a:prstGeom>
        </p:spPr>
      </p:pic>
      <p:pic>
        <p:nvPicPr>
          <p:cNvPr id="25" name="Изображение 24" descr="BACIS-FIGURES-2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847" y="1747713"/>
            <a:ext cx="187833" cy="162687"/>
          </a:xfrm>
          <a:prstGeom prst="rect">
            <a:avLst/>
          </a:prstGeom>
        </p:spPr>
      </p:pic>
      <p:pic>
        <p:nvPicPr>
          <p:cNvPr id="27" name="Изображение 26" descr="BACIS-FIGURES-1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100" y="6013381"/>
            <a:ext cx="187833" cy="162687"/>
          </a:xfrm>
          <a:prstGeom prst="rect">
            <a:avLst/>
          </a:prstGeom>
        </p:spPr>
      </p:pic>
      <p:pic>
        <p:nvPicPr>
          <p:cNvPr id="29" name="Изображение 28" descr="BACIS-FIGURES-2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405" y="6747701"/>
            <a:ext cx="187833" cy="162687"/>
          </a:xfrm>
          <a:prstGeom prst="rect">
            <a:avLst/>
          </a:prstGeom>
        </p:spPr>
      </p:pic>
      <p:pic>
        <p:nvPicPr>
          <p:cNvPr id="31" name="Изображение 30" descr="BACIS-FIGURES-21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292" y="980271"/>
            <a:ext cx="131064" cy="250698"/>
          </a:xfrm>
          <a:prstGeom prst="rect">
            <a:avLst/>
          </a:prstGeom>
        </p:spPr>
      </p:pic>
      <p:pic>
        <p:nvPicPr>
          <p:cNvPr id="32" name="Изображение 31" descr="BACIS-FIGURES-09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713" y="6659690"/>
            <a:ext cx="131064" cy="250698"/>
          </a:xfrm>
          <a:prstGeom prst="rect">
            <a:avLst/>
          </a:prstGeom>
        </p:spPr>
      </p:pic>
      <p:pic>
        <p:nvPicPr>
          <p:cNvPr id="33" name="Изображение 32" descr="BACIS-FIGURES-34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248" y="740662"/>
            <a:ext cx="179070" cy="206121"/>
          </a:xfrm>
          <a:prstGeom prst="rect">
            <a:avLst/>
          </a:prstGeom>
        </p:spPr>
      </p:pic>
      <p:sp>
        <p:nvSpPr>
          <p:cNvPr id="26" name="Заголовок 3"/>
          <p:cNvSpPr txBox="1">
            <a:spLocks/>
          </p:cNvSpPr>
          <p:nvPr/>
        </p:nvSpPr>
        <p:spPr>
          <a:xfrm>
            <a:off x="4106093" y="5305938"/>
            <a:ext cx="6133167" cy="122940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indent="0" algn="l" defTabSz="497754" rtl="0" eaLnBrk="1" latinLnBrk="0" hangingPunct="1">
              <a:lnSpc>
                <a:spcPts val="3400"/>
              </a:lnSpc>
              <a:spcBef>
                <a:spcPts val="0"/>
              </a:spcBef>
              <a:buNone/>
              <a:defRPr sz="3300" b="1" i="0" kern="1200" cap="all">
                <a:solidFill>
                  <a:schemeClr val="tx1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ru-RU" sz="2400" dirty="0"/>
              <a:t>ПРОИЗВОДСТВО </a:t>
            </a:r>
            <a:r>
              <a:rPr lang="ru-RU" sz="2400" dirty="0" smtClean="0"/>
              <a:t>УСТАНОВОК, </a:t>
            </a:r>
            <a:r>
              <a:rPr lang="ru-RU" sz="2400" dirty="0"/>
              <a:t>ПОЗВОЛЯЮЩИХ ЭКОНОМИТЬ</a:t>
            </a:r>
          </a:p>
          <a:p>
            <a:r>
              <a:rPr lang="ru-RU" sz="2400" dirty="0"/>
              <a:t>ЦЕМЕНТ ПРИ ПРОИЗВОДСТВЕ </a:t>
            </a:r>
            <a:r>
              <a:rPr lang="ru-RU" sz="2400" dirty="0" smtClean="0"/>
              <a:t>БЕТОНА, </a:t>
            </a:r>
            <a:r>
              <a:rPr lang="ru-RU" sz="2400" dirty="0"/>
              <a:t>ЗА СЧЕТ АКТИВАЦИИ</a:t>
            </a:r>
          </a:p>
          <a:p>
            <a:r>
              <a:rPr lang="ru-RU" sz="2400" dirty="0"/>
              <a:t>ВОДЫ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8694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49FCA71-9656-421D-B8FC-0A99A34E46F3}" type="datetime1">
              <a:rPr lang="ru-RU" smtClean="0">
                <a:latin typeface="Verdana"/>
                <a:cs typeface="Verdana"/>
              </a:rPr>
              <a:t>26.05.2016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60808" y="930320"/>
            <a:ext cx="9383138" cy="1229408"/>
          </a:xfrm>
        </p:spPr>
        <p:txBody>
          <a:bodyPr/>
          <a:lstStyle/>
          <a:p>
            <a:r>
              <a:rPr lang="ru-RU" sz="2400" dirty="0" smtClean="0"/>
              <a:t>КАФЕДРА</a:t>
            </a:r>
            <a:r>
              <a:rPr lang="en-US" sz="2400" dirty="0" smtClean="0"/>
              <a:t> </a:t>
            </a:r>
            <a:r>
              <a:rPr lang="ru-RU" sz="2400" dirty="0" smtClean="0"/>
              <a:t>строительных материалов и  технологий АРХИТЕКТУРНО-СТРОИТЕЛЬНОГО ФАКУЛЬТЕТА</a:t>
            </a: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660808" y="2398002"/>
            <a:ext cx="9379750" cy="2377198"/>
          </a:xfrm>
        </p:spPr>
        <p:txBody>
          <a:bodyPr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Реализует проект «Производство установок, позволяющих экономить цемент при производстве бетона, за счет активации воды»</a:t>
            </a:r>
            <a:endParaRPr lang="ru-RU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Федеральное государственное бюджетное образовательное учреждение высшего образования Национальный исследовательский Мордовский государственный университет</a:t>
            </a:r>
            <a:endParaRPr lang="ru-RU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Команда 5 человек, занимающаяся изучением активации воды и использовании этой воды при производстве бетона более </a:t>
            </a:r>
            <a:r>
              <a:rPr lang="ru-RU" dirty="0"/>
              <a:t>5</a:t>
            </a:r>
            <a:r>
              <a:rPr lang="ru-RU" dirty="0" smtClean="0"/>
              <a:t> лет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Необходимый объем финансирования 3 млн. рублей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90646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1823CA4-9677-4917-B0AA-86773DE4C4DA}" type="datetime1">
              <a:rPr lang="ru-RU" smtClean="0">
                <a:latin typeface="Verdana"/>
                <a:cs typeface="Verdana"/>
              </a:rPr>
              <a:t>26.05.2016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794536"/>
            <a:ext cx="10399078" cy="5921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862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1823CA4-9677-4917-B0AA-86773DE4C4DA}" type="datetime1">
              <a:rPr lang="ru-RU" smtClean="0">
                <a:latin typeface="Verdana"/>
                <a:cs typeface="Verdana"/>
              </a:rPr>
              <a:t>26.05.2016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08" y="930320"/>
            <a:ext cx="9534752" cy="657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6084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49FCA71-9656-421D-B8FC-0A99A34E46F3}" type="datetime1">
              <a:rPr lang="ru-RU" smtClean="0">
                <a:latin typeface="Verdana"/>
                <a:cs typeface="Verdana"/>
              </a:rPr>
              <a:t>25.05.2016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Разработка</a:t>
            </a:r>
            <a:r>
              <a:rPr lang="en-US" dirty="0" smtClean="0"/>
              <a:t>/</a:t>
            </a:r>
            <a:r>
              <a:rPr lang="ru-RU" dirty="0" smtClean="0"/>
              <a:t>услуга</a:t>
            </a:r>
            <a:r>
              <a:rPr lang="en-US" dirty="0" smtClean="0"/>
              <a:t>/</a:t>
            </a:r>
            <a:r>
              <a:rPr lang="ru-RU" dirty="0" smtClean="0"/>
              <a:t>продукт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660808" y="2398002"/>
            <a:ext cx="9379750" cy="2377198"/>
          </a:xfrm>
        </p:spPr>
        <p:txBody>
          <a:bodyPr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Основные сведения о Вашем предложении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Базовое описание технологии</a:t>
            </a:r>
            <a:r>
              <a:rPr lang="en-US" sz="2400" dirty="0" smtClean="0"/>
              <a:t>/</a:t>
            </a:r>
            <a:r>
              <a:rPr lang="ru-RU" sz="2400" dirty="0" smtClean="0"/>
              <a:t>продукта</a:t>
            </a:r>
            <a:r>
              <a:rPr lang="en-US" sz="2400" dirty="0" smtClean="0"/>
              <a:t>/</a:t>
            </a:r>
            <a:r>
              <a:rPr lang="ru-RU" sz="2400" dirty="0" smtClean="0"/>
              <a:t>компетенции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Возможности и параметры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В чем уникальность, что отличает Вас от других разработчиков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2" y="930320"/>
            <a:ext cx="10570684" cy="615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790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49FCA71-9656-421D-B8FC-0A99A34E46F3}" type="datetime1">
              <a:rPr lang="ru-RU" smtClean="0">
                <a:latin typeface="Verdana"/>
                <a:cs typeface="Verdana"/>
              </a:rPr>
              <a:t>25.05.2016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отрасль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657420" y="2271002"/>
            <a:ext cx="9379750" cy="2377198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Проблему какой отрасли</a:t>
            </a:r>
            <a:r>
              <a:rPr lang="en-US" sz="2400" dirty="0" smtClean="0"/>
              <a:t>/</a:t>
            </a:r>
            <a:r>
              <a:rPr lang="ru-RU" sz="2400" dirty="0" smtClean="0"/>
              <a:t>отраслей решает данная разработка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Какие проблемы решает:</a:t>
            </a:r>
          </a:p>
          <a:p>
            <a:pPr marL="783443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Повышение качества</a:t>
            </a:r>
          </a:p>
          <a:p>
            <a:pPr marL="783443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Снижение издержек</a:t>
            </a:r>
          </a:p>
          <a:p>
            <a:pPr marL="783443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Новая бизнес-модель</a:t>
            </a:r>
          </a:p>
          <a:p>
            <a:pPr marL="783443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Новая продуктовая линейка</a:t>
            </a:r>
          </a:p>
          <a:p>
            <a:pPr marL="783443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Новые рынки сбыта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Если возможно – опорные приблизительные цифры, демонстрирующие экономику и положительный эффект внедрения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" y="915760"/>
            <a:ext cx="9604319" cy="657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02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49FCA71-9656-421D-B8FC-0A99A34E46F3}" type="datetime1">
              <a:rPr lang="ru-RU" smtClean="0">
                <a:latin typeface="Verdana"/>
                <a:cs typeface="Verdana"/>
              </a:rPr>
              <a:t>25.05.2016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Потенциальные клиенты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657420" y="1923868"/>
            <a:ext cx="9379750" cy="2377198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Перечислите несколько компаний-потенциальных заказчиков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С кем из них Вы уже были в контакте и проводили переговоры?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Для кого из них Вы уже выполняли контракты?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Каковы результаты этих переговоров?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С кем бы Вы хотели познакомиться?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sz="2400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20" y="1436369"/>
            <a:ext cx="8456100" cy="438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0805" y="5796432"/>
            <a:ext cx="8132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/>
              <a:t>Подписан  договор на разработку и внедрение на завод ООО «НК-бетон» установки, позволяющий экономить цемент при производстве бетона за счет активации воды.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47883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1"/>
          </p:nvPr>
        </p:nvSpPr>
        <p:spPr>
          <a:xfrm>
            <a:off x="416965" y="7396884"/>
            <a:ext cx="7758619" cy="331932"/>
          </a:xfrm>
        </p:spPr>
        <p:txBody>
          <a:bodyPr/>
          <a:lstStyle/>
          <a:p>
            <a:endParaRPr lang="ru-RU" dirty="0">
              <a:latin typeface="Verdana"/>
              <a:cs typeface="Verdana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Формы сотрудничества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657420" y="1580121"/>
            <a:ext cx="9379750" cy="237719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200" b="1" dirty="0" smtClean="0"/>
              <a:t>Ищем инвестора </a:t>
            </a:r>
            <a:r>
              <a:rPr lang="ru-RU" sz="2200" dirty="0" smtClean="0"/>
              <a:t>на 2 млн. рублей для проведения НИОКР</a:t>
            </a:r>
            <a:endParaRPr lang="ru-RU" sz="2200" dirty="0" smtClean="0"/>
          </a:p>
          <a:p>
            <a:pPr>
              <a:lnSpc>
                <a:spcPct val="100000"/>
              </a:lnSpc>
            </a:pPr>
            <a:r>
              <a:rPr lang="ru-RU" sz="2200" b="1" dirty="0" smtClean="0"/>
              <a:t>Направления исследований и конструкторских работ</a:t>
            </a:r>
            <a:r>
              <a:rPr lang="ru-RU" sz="2200" dirty="0" smtClean="0"/>
              <a:t>: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Разработка </a:t>
            </a:r>
            <a:r>
              <a:rPr lang="ru-RU" dirty="0"/>
              <a:t>специального оборудования, позволяющего экономить 10 % цемента при производстве бетона, производительностью до </a:t>
            </a:r>
            <a:r>
              <a:rPr lang="ru-RU" dirty="0"/>
              <a:t>7</a:t>
            </a:r>
            <a:r>
              <a:rPr lang="ru-RU" dirty="0" smtClean="0"/>
              <a:t> </a:t>
            </a:r>
            <a:r>
              <a:rPr lang="ru-RU" dirty="0" err="1"/>
              <a:t>куб.м</a:t>
            </a:r>
            <a:r>
              <a:rPr lang="ru-RU" dirty="0"/>
              <a:t> воды в час</a:t>
            </a:r>
            <a:r>
              <a:rPr lang="ru-RU" dirty="0" smtClean="0"/>
              <a:t>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dirty="0"/>
              <a:t>Исследование подбора режимов работы оборудования под особенности материалов разных регионов Приволжского федерального округа. </a:t>
            </a:r>
            <a:endParaRPr lang="ru-RU" dirty="0" smtClean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Разработка </a:t>
            </a:r>
            <a:r>
              <a:rPr lang="ru-RU" dirty="0"/>
              <a:t>промышленного оборудования, позволяющего экономить от 10 % цемента при производстве бетона производительностью до 10 </a:t>
            </a:r>
            <a:r>
              <a:rPr lang="ru-RU" dirty="0" err="1"/>
              <a:t>куб.м</a:t>
            </a:r>
            <a:r>
              <a:rPr lang="ru-RU" dirty="0"/>
              <a:t> воды в час, отработка в производственных условиях </a:t>
            </a:r>
            <a:r>
              <a:rPr lang="ru-RU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ru-RU" sz="2000" b="1" dirty="0" smtClean="0"/>
              <a:t>Текущее состояние проекта:</a:t>
            </a:r>
          </a:p>
          <a:p>
            <a:pPr>
              <a:lnSpc>
                <a:spcPct val="100000"/>
              </a:lnSpc>
            </a:pPr>
            <a:r>
              <a:rPr lang="ru-RU" dirty="0" smtClean="0"/>
              <a:t>Разработан образец установки, позволяющий  активировать воду 3,5 куб. м в час, с экономией цемента при производстве бетона 7 % с сохранением физико-механических свойств бетона.</a:t>
            </a:r>
          </a:p>
          <a:p>
            <a:pPr>
              <a:lnSpc>
                <a:spcPct val="100000"/>
              </a:lnSpc>
            </a:pPr>
            <a:r>
              <a:rPr lang="ru-RU" b="1" dirty="0" smtClean="0"/>
              <a:t>Планируются к получению патенты: </a:t>
            </a:r>
          </a:p>
          <a:p>
            <a:pPr>
              <a:lnSpc>
                <a:spcPct val="100000"/>
              </a:lnSpc>
            </a:pPr>
            <a:r>
              <a:rPr lang="ru-RU" dirty="0" smtClean="0"/>
              <a:t>1</a:t>
            </a:r>
            <a:r>
              <a:rPr lang="ru-RU" dirty="0"/>
              <a:t>. Устройство для активации воды </a:t>
            </a:r>
            <a:r>
              <a:rPr lang="ru-RU" dirty="0" err="1"/>
              <a:t>затворения</a:t>
            </a:r>
            <a:r>
              <a:rPr lang="ru-RU" dirty="0"/>
              <a:t> (патент)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2. Способ активации воды </a:t>
            </a:r>
            <a:r>
              <a:rPr lang="ru-RU" dirty="0" err="1"/>
              <a:t>затворения</a:t>
            </a:r>
            <a:r>
              <a:rPr lang="ru-RU" dirty="0"/>
              <a:t> для производства бетона (патент)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3. Программа управления устройством активации воды </a:t>
            </a:r>
            <a:r>
              <a:rPr lang="ru-RU" dirty="0" err="1"/>
              <a:t>затворения</a:t>
            </a:r>
            <a:r>
              <a:rPr lang="ru-RU" dirty="0"/>
              <a:t> для производства бетона (программа для ЭВМ)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85811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49FCA71-9656-421D-B8FC-0A99A34E46F3}" type="datetime1">
              <a:rPr lang="ru-RU" smtClean="0">
                <a:latin typeface="Verdana"/>
                <a:cs typeface="Verdana"/>
              </a:rPr>
              <a:t>25.05.2016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Контактная информация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657420" y="2601201"/>
            <a:ext cx="9379750" cy="2377198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Пименов Олег Александрович – руководитель проекта. Тел.: 89375145444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423715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финальной презентации по проекту 2014 v.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xample RVC_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финальной презентации по проекту 2014 v.4</Template>
  <TotalTime>2462</TotalTime>
  <Words>354</Words>
  <Application>Microsoft Office PowerPoint</Application>
  <PresentationFormat>Произвольный</PresentationFormat>
  <Paragraphs>48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Шаблон финальной презентации по проекту 2014 v.4</vt:lpstr>
      <vt:lpstr>Example RVC_2014</vt:lpstr>
      <vt:lpstr>Презентация PowerPoint</vt:lpstr>
      <vt:lpstr>КАФЕДРА строительных материалов и  технологий АРХИТЕКТУРНО-СТРОИТЕЛЬНОГО ФАКУЛЬТЕТА</vt:lpstr>
      <vt:lpstr>Презентация PowerPoint</vt:lpstr>
      <vt:lpstr>Презентация PowerPoint</vt:lpstr>
      <vt:lpstr>Разработка/услуга/продукт</vt:lpstr>
      <vt:lpstr>отрасль</vt:lpstr>
      <vt:lpstr>Потенциальные клиенты</vt:lpstr>
      <vt:lpstr>Формы сотрудничества</vt:lpstr>
      <vt:lpstr>Контактная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Eugenia U. Larina</dc:creator>
  <cp:lastModifiedBy>Михаил</cp:lastModifiedBy>
  <cp:revision>96</cp:revision>
  <dcterms:created xsi:type="dcterms:W3CDTF">2014-12-16T12:04:45Z</dcterms:created>
  <dcterms:modified xsi:type="dcterms:W3CDTF">2016-05-26T08:50:44Z</dcterms:modified>
</cp:coreProperties>
</file>